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CE5C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5691850" cy="426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169475" cy="31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74275" y="152400"/>
            <a:ext cx="4505825" cy="33793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1233325" y="3531775"/>
            <a:ext cx="3601800" cy="1135200"/>
          </a:xfrm>
          <a:prstGeom prst="horizontalScroll">
            <a:avLst>
              <a:gd fmla="val 125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it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Facce LIbro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206250" cy="31547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5171525" y="1303400"/>
            <a:ext cx="3069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it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PRIME PROVE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 b="0" l="0" r="0" t="-30958"/>
          <a:stretch/>
        </p:blipFill>
        <p:spPr>
          <a:xfrm>
            <a:off x="152400" y="152400"/>
            <a:ext cx="4674000" cy="350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61400" y="411675"/>
            <a:ext cx="3982600" cy="29869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2620800" y="3798050"/>
            <a:ext cx="496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it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CARTELLONI SPOT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3645650" cy="38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58650" y="811100"/>
            <a:ext cx="4008300" cy="36454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238250" y="4288575"/>
            <a:ext cx="3251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PARTICOLARI DELLA BIBLIOTECA CHE VORREI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3365350" cy="335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90025" y="572850"/>
            <a:ext cx="3144200" cy="41922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/>
          <p:nvPr/>
        </p:nvSpPr>
        <p:spPr>
          <a:xfrm>
            <a:off x="742800" y="3587825"/>
            <a:ext cx="3924300" cy="1247400"/>
          </a:xfrm>
          <a:prstGeom prst="horizontalScroll">
            <a:avLst>
              <a:gd fmla="val 125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ZOOM  SPAZI ESTERNI ALLA BIBLIOTECA.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