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Default Extension="tiff" ContentType="image/tiff"/>
  <Override PartName="/ppt/diagrams/colors19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87" r:id="rId3"/>
    <p:sldId id="288" r:id="rId4"/>
    <p:sldId id="257" r:id="rId5"/>
    <p:sldId id="268" r:id="rId6"/>
    <p:sldId id="283" r:id="rId7"/>
    <p:sldId id="256" r:id="rId8"/>
    <p:sldId id="271" r:id="rId9"/>
    <p:sldId id="286" r:id="rId10"/>
    <p:sldId id="289" r:id="rId11"/>
    <p:sldId id="269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DD954-41FB-4D2E-93BB-1D1F7323558B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3F72B82C-7DD3-417F-9417-F1B34F792ACA}">
      <dgm:prSet phldrT="[Testo]"/>
      <dgm:spPr/>
      <dgm:t>
        <a:bodyPr/>
        <a:lstStyle/>
        <a:p>
          <a:r>
            <a:rPr lang="it-IT" b="1" dirty="0" smtClean="0">
              <a:solidFill>
                <a:schemeClr val="bg1"/>
              </a:solidFill>
            </a:rPr>
            <a:t>PUMS</a:t>
          </a:r>
          <a:endParaRPr lang="it-IT" b="1" dirty="0">
            <a:solidFill>
              <a:schemeClr val="bg1"/>
            </a:solidFill>
          </a:endParaRPr>
        </a:p>
      </dgm:t>
    </dgm:pt>
    <dgm:pt modelId="{32563BF1-3A63-474D-A105-D4249056E51E}" type="parTrans" cxnId="{565CDA49-F66D-41DB-8BD4-397E88BC03D2}">
      <dgm:prSet/>
      <dgm:spPr/>
      <dgm:t>
        <a:bodyPr/>
        <a:lstStyle/>
        <a:p>
          <a:endParaRPr lang="it-IT" b="1"/>
        </a:p>
      </dgm:t>
    </dgm:pt>
    <dgm:pt modelId="{7E2B295F-BED1-42C2-9BA6-D38EBF4114CC}" type="sibTrans" cxnId="{565CDA49-F66D-41DB-8BD4-397E88BC03D2}">
      <dgm:prSet/>
      <dgm:spPr/>
      <dgm:t>
        <a:bodyPr/>
        <a:lstStyle/>
        <a:p>
          <a:endParaRPr lang="it-IT" b="1"/>
        </a:p>
      </dgm:t>
    </dgm:pt>
    <dgm:pt modelId="{B552F3AE-B79B-423B-B61C-556D0DE5E43D}">
      <dgm:prSet phldrT="[Tes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t-IT" b="1" dirty="0" smtClean="0"/>
            <a:t>YPM</a:t>
          </a:r>
        </a:p>
        <a:p>
          <a:r>
            <a:rPr lang="it-IT" b="1" dirty="0" smtClean="0"/>
            <a:t>Officina Giovani</a:t>
          </a:r>
          <a:endParaRPr lang="it-IT" b="1" dirty="0"/>
        </a:p>
      </dgm:t>
    </dgm:pt>
    <dgm:pt modelId="{DABB397C-468C-43FB-B700-92B927374A73}" type="parTrans" cxnId="{B671029D-60AB-40B8-9D3F-4BED1C5FAA80}">
      <dgm:prSet/>
      <dgm:spPr/>
      <dgm:t>
        <a:bodyPr/>
        <a:lstStyle/>
        <a:p>
          <a:endParaRPr lang="it-IT" b="1"/>
        </a:p>
      </dgm:t>
    </dgm:pt>
    <dgm:pt modelId="{FDF76BBD-7355-45D4-A33C-AD639ABBD000}" type="sibTrans" cxnId="{B671029D-60AB-40B8-9D3F-4BED1C5FAA80}">
      <dgm:prSet/>
      <dgm:spPr/>
      <dgm:t>
        <a:bodyPr/>
        <a:lstStyle/>
        <a:p>
          <a:endParaRPr lang="it-IT" b="1"/>
        </a:p>
      </dgm:t>
    </dgm:pt>
    <dgm:pt modelId="{ECBE9385-6A00-4623-92F6-FBF9EC710C84}">
      <dgm:prSet phldrT="[Testo]"/>
      <dgm:spPr>
        <a:solidFill>
          <a:schemeClr val="accent2"/>
        </a:solidFill>
      </dgm:spPr>
      <dgm:t>
        <a:bodyPr/>
        <a:lstStyle/>
        <a:p>
          <a:r>
            <a:rPr lang="it-IT" b="1" dirty="0" smtClean="0"/>
            <a:t>MIP </a:t>
          </a:r>
        </a:p>
        <a:p>
          <a:r>
            <a:rPr lang="it-IT" b="1" dirty="0" smtClean="0"/>
            <a:t>Uff. Mobilità </a:t>
          </a:r>
          <a:endParaRPr lang="it-IT" b="1" dirty="0"/>
        </a:p>
      </dgm:t>
    </dgm:pt>
    <dgm:pt modelId="{A81A3CC4-5B2D-4F42-B672-DE45F249A5FE}" type="parTrans" cxnId="{93B981C7-575D-41BF-8D06-E1098D158DB3}">
      <dgm:prSet/>
      <dgm:spPr/>
      <dgm:t>
        <a:bodyPr/>
        <a:lstStyle/>
        <a:p>
          <a:endParaRPr lang="it-IT" b="1"/>
        </a:p>
      </dgm:t>
    </dgm:pt>
    <dgm:pt modelId="{FB878FC7-C107-447F-B9FB-01AD8583012D}" type="sibTrans" cxnId="{93B981C7-575D-41BF-8D06-E1098D158DB3}">
      <dgm:prSet/>
      <dgm:spPr/>
      <dgm:t>
        <a:bodyPr/>
        <a:lstStyle/>
        <a:p>
          <a:endParaRPr lang="it-IT" b="1"/>
        </a:p>
      </dgm:t>
    </dgm:pt>
    <dgm:pt modelId="{D0C14C99-D250-4CC0-8CD6-19BBD4DE13BA}">
      <dgm:prSet phldrT="[Testo]"/>
      <dgm:spPr/>
      <dgm:t>
        <a:bodyPr/>
        <a:lstStyle/>
        <a:p>
          <a:r>
            <a:rPr lang="it-IT" b="1" dirty="0" smtClean="0"/>
            <a:t>Scuole</a:t>
          </a:r>
          <a:endParaRPr lang="it-IT" b="1" dirty="0"/>
        </a:p>
      </dgm:t>
    </dgm:pt>
    <dgm:pt modelId="{F88E5074-BDC7-475A-BBC4-B035B55EFFD7}" type="parTrans" cxnId="{29842EC2-7845-4B43-9AA6-A92C6327B5A4}">
      <dgm:prSet/>
      <dgm:spPr/>
      <dgm:t>
        <a:bodyPr/>
        <a:lstStyle/>
        <a:p>
          <a:endParaRPr lang="it-IT" b="1"/>
        </a:p>
      </dgm:t>
    </dgm:pt>
    <dgm:pt modelId="{49716BFB-4996-492F-BA85-F36BDD8F6920}" type="sibTrans" cxnId="{29842EC2-7845-4B43-9AA6-A92C6327B5A4}">
      <dgm:prSet/>
      <dgm:spPr/>
      <dgm:t>
        <a:bodyPr/>
        <a:lstStyle/>
        <a:p>
          <a:endParaRPr lang="it-IT" b="1"/>
        </a:p>
      </dgm:t>
    </dgm:pt>
    <dgm:pt modelId="{90874981-D419-4DC5-9A49-6FABB6E457CB}">
      <dgm:prSet phldrT="[Testo]"/>
      <dgm:spPr/>
      <dgm:t>
        <a:bodyPr/>
        <a:lstStyle/>
        <a:p>
          <a:endParaRPr lang="it-IT"/>
        </a:p>
      </dgm:t>
    </dgm:pt>
    <dgm:pt modelId="{B8C87BFB-689F-4C40-95E3-899142F98FEA}" type="parTrans" cxnId="{5D813530-FA44-4F48-BA3D-16577C8371D8}">
      <dgm:prSet/>
      <dgm:spPr/>
      <dgm:t>
        <a:bodyPr/>
        <a:lstStyle/>
        <a:p>
          <a:endParaRPr lang="it-IT" b="1"/>
        </a:p>
      </dgm:t>
    </dgm:pt>
    <dgm:pt modelId="{080C77B2-0D2B-4FAF-9A9D-E89785F17F16}" type="sibTrans" cxnId="{5D813530-FA44-4F48-BA3D-16577C8371D8}">
      <dgm:prSet/>
      <dgm:spPr/>
      <dgm:t>
        <a:bodyPr/>
        <a:lstStyle/>
        <a:p>
          <a:endParaRPr lang="it-IT" b="1"/>
        </a:p>
      </dgm:t>
    </dgm:pt>
    <dgm:pt modelId="{E3F6E90E-602C-460F-9ED9-2830AB5477B0}">
      <dgm:prSet phldrT="[Testo]"/>
      <dgm:spPr/>
      <dgm:t>
        <a:bodyPr/>
        <a:lstStyle/>
        <a:p>
          <a:endParaRPr lang="it-IT"/>
        </a:p>
      </dgm:t>
    </dgm:pt>
    <dgm:pt modelId="{3B07D183-305B-45BD-8B97-AA54F333EBD8}" type="parTrans" cxnId="{8B94984E-77C5-4515-9030-66B200A897E8}">
      <dgm:prSet/>
      <dgm:spPr/>
      <dgm:t>
        <a:bodyPr/>
        <a:lstStyle/>
        <a:p>
          <a:endParaRPr lang="it-IT" b="1"/>
        </a:p>
      </dgm:t>
    </dgm:pt>
    <dgm:pt modelId="{A3504691-B4C3-4905-8B4F-7BB12D506182}" type="sibTrans" cxnId="{8B94984E-77C5-4515-9030-66B200A897E8}">
      <dgm:prSet/>
      <dgm:spPr/>
      <dgm:t>
        <a:bodyPr/>
        <a:lstStyle/>
        <a:p>
          <a:endParaRPr lang="it-IT" b="1"/>
        </a:p>
      </dgm:t>
    </dgm:pt>
    <dgm:pt modelId="{7FFF6F1E-D522-44E6-BF7C-665DBAF74867}">
      <dgm:prSet phldrT="[Testo]"/>
      <dgm:spPr/>
      <dgm:t>
        <a:bodyPr/>
        <a:lstStyle/>
        <a:p>
          <a:endParaRPr lang="it-IT"/>
        </a:p>
      </dgm:t>
    </dgm:pt>
    <dgm:pt modelId="{B9839585-9756-4D9F-AF6C-64D163380131}" type="parTrans" cxnId="{0C8F6F43-006F-43DF-902B-69774EEC5FBF}">
      <dgm:prSet/>
      <dgm:spPr/>
      <dgm:t>
        <a:bodyPr/>
        <a:lstStyle/>
        <a:p>
          <a:endParaRPr lang="it-IT" b="1"/>
        </a:p>
      </dgm:t>
    </dgm:pt>
    <dgm:pt modelId="{04E1D6AF-DCDF-478A-86B7-6963A24769CD}" type="sibTrans" cxnId="{0C8F6F43-006F-43DF-902B-69774EEC5FBF}">
      <dgm:prSet/>
      <dgm:spPr/>
      <dgm:t>
        <a:bodyPr/>
        <a:lstStyle/>
        <a:p>
          <a:endParaRPr lang="it-IT" b="1"/>
        </a:p>
      </dgm:t>
    </dgm:pt>
    <dgm:pt modelId="{7448B378-DD64-499F-B9CA-AC173883177E}">
      <dgm:prSet phldrT="[Testo]"/>
      <dgm:spPr/>
      <dgm:t>
        <a:bodyPr/>
        <a:lstStyle/>
        <a:p>
          <a:r>
            <a:rPr lang="it-IT" b="1" dirty="0" smtClean="0"/>
            <a:t>Cittadini</a:t>
          </a:r>
          <a:endParaRPr lang="it-IT" b="1" dirty="0"/>
        </a:p>
      </dgm:t>
    </dgm:pt>
    <dgm:pt modelId="{4F3D400B-E223-4BE3-BD00-E638FBF5BA7B}" type="parTrans" cxnId="{BC9A3817-BA1B-4BA1-8EEE-C1464C770677}">
      <dgm:prSet/>
      <dgm:spPr/>
      <dgm:t>
        <a:bodyPr/>
        <a:lstStyle/>
        <a:p>
          <a:endParaRPr lang="it-IT" b="1"/>
        </a:p>
      </dgm:t>
    </dgm:pt>
    <dgm:pt modelId="{06BD24F3-A605-41E9-946C-37709B12CB56}" type="sibTrans" cxnId="{BC9A3817-BA1B-4BA1-8EEE-C1464C770677}">
      <dgm:prSet/>
      <dgm:spPr/>
      <dgm:t>
        <a:bodyPr/>
        <a:lstStyle/>
        <a:p>
          <a:endParaRPr lang="it-IT" b="1"/>
        </a:p>
      </dgm:t>
    </dgm:pt>
    <dgm:pt modelId="{60052995-9ECF-45D2-9A29-97D32474D669}" type="pres">
      <dgm:prSet presAssocID="{D2DDD954-41FB-4D2E-93BB-1D1F732355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7E8F131-FE8E-4122-963F-B3C7F5A38ACE}" type="pres">
      <dgm:prSet presAssocID="{3F72B82C-7DD3-417F-9417-F1B34F792ACA}" presName="centerShape" presStyleLbl="node0" presStyleIdx="0" presStyleCnt="1"/>
      <dgm:spPr/>
      <dgm:t>
        <a:bodyPr/>
        <a:lstStyle/>
        <a:p>
          <a:endParaRPr lang="it-IT"/>
        </a:p>
      </dgm:t>
    </dgm:pt>
    <dgm:pt modelId="{EBFFDFC8-A5F4-4634-A84C-6635BD6C70BC}" type="pres">
      <dgm:prSet presAssocID="{DABB397C-468C-43FB-B700-92B927374A73}" presName="Name9" presStyleLbl="parChTrans1D2" presStyleIdx="0" presStyleCnt="4"/>
      <dgm:spPr/>
      <dgm:t>
        <a:bodyPr/>
        <a:lstStyle/>
        <a:p>
          <a:endParaRPr lang="it-IT"/>
        </a:p>
      </dgm:t>
    </dgm:pt>
    <dgm:pt modelId="{A103EC5D-D619-4806-8086-2A89F2981D9B}" type="pres">
      <dgm:prSet presAssocID="{DABB397C-468C-43FB-B700-92B927374A73}" presName="connTx" presStyleLbl="parChTrans1D2" presStyleIdx="0" presStyleCnt="4"/>
      <dgm:spPr/>
      <dgm:t>
        <a:bodyPr/>
        <a:lstStyle/>
        <a:p>
          <a:endParaRPr lang="it-IT"/>
        </a:p>
      </dgm:t>
    </dgm:pt>
    <dgm:pt modelId="{0F669547-BE9C-4EE2-9457-22203AFDAC2A}" type="pres">
      <dgm:prSet presAssocID="{B552F3AE-B79B-423B-B61C-556D0DE5E43D}" presName="node" presStyleLbl="node1" presStyleIdx="0" presStyleCnt="4" custRadScaleRad="97653" custRadScaleInc="1859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F8C30B-411D-45D6-BD51-9F4EA96328F8}" type="pres">
      <dgm:prSet presAssocID="{A81A3CC4-5B2D-4F42-B672-DE45F249A5FE}" presName="Name9" presStyleLbl="parChTrans1D2" presStyleIdx="1" presStyleCnt="4"/>
      <dgm:spPr/>
      <dgm:t>
        <a:bodyPr/>
        <a:lstStyle/>
        <a:p>
          <a:endParaRPr lang="it-IT"/>
        </a:p>
      </dgm:t>
    </dgm:pt>
    <dgm:pt modelId="{D31020F4-70C7-4F1C-A251-85E1B63A491E}" type="pres">
      <dgm:prSet presAssocID="{A81A3CC4-5B2D-4F42-B672-DE45F249A5FE}" presName="connTx" presStyleLbl="parChTrans1D2" presStyleIdx="1" presStyleCnt="4"/>
      <dgm:spPr/>
      <dgm:t>
        <a:bodyPr/>
        <a:lstStyle/>
        <a:p>
          <a:endParaRPr lang="it-IT"/>
        </a:p>
      </dgm:t>
    </dgm:pt>
    <dgm:pt modelId="{8608FA61-B473-44B2-BB74-B2401F574C2A}" type="pres">
      <dgm:prSet presAssocID="{ECBE9385-6A00-4623-92F6-FBF9EC710C84}" presName="node" presStyleLbl="node1" presStyleIdx="1" presStyleCnt="4" custRadScaleRad="96044" custRadScaleInc="-2070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91BEB4-E5EF-43C8-A658-CFC99B5C1380}" type="pres">
      <dgm:prSet presAssocID="{F88E5074-BDC7-475A-BBC4-B035B55EFFD7}" presName="Name9" presStyleLbl="parChTrans1D2" presStyleIdx="2" presStyleCnt="4"/>
      <dgm:spPr/>
      <dgm:t>
        <a:bodyPr/>
        <a:lstStyle/>
        <a:p>
          <a:endParaRPr lang="it-IT"/>
        </a:p>
      </dgm:t>
    </dgm:pt>
    <dgm:pt modelId="{276F3E5A-3131-4D72-9596-9C5D0AF32D0F}" type="pres">
      <dgm:prSet presAssocID="{F88E5074-BDC7-475A-BBC4-B035B55EFFD7}" presName="connTx" presStyleLbl="parChTrans1D2" presStyleIdx="2" presStyleCnt="4"/>
      <dgm:spPr/>
      <dgm:t>
        <a:bodyPr/>
        <a:lstStyle/>
        <a:p>
          <a:endParaRPr lang="it-IT"/>
        </a:p>
      </dgm:t>
    </dgm:pt>
    <dgm:pt modelId="{D40712BD-7819-415D-AE72-CC7D635FFF58}" type="pres">
      <dgm:prSet presAssocID="{D0C14C99-D250-4CC0-8CD6-19BBD4DE13B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64BA88-E627-4A06-BF79-B50C34017965}" type="pres">
      <dgm:prSet presAssocID="{4F3D400B-E223-4BE3-BD00-E638FBF5BA7B}" presName="Name9" presStyleLbl="parChTrans1D2" presStyleIdx="3" presStyleCnt="4"/>
      <dgm:spPr/>
      <dgm:t>
        <a:bodyPr/>
        <a:lstStyle/>
        <a:p>
          <a:endParaRPr lang="it-IT"/>
        </a:p>
      </dgm:t>
    </dgm:pt>
    <dgm:pt modelId="{1A91AF9D-BE4B-42AC-B797-273775477A68}" type="pres">
      <dgm:prSet presAssocID="{4F3D400B-E223-4BE3-BD00-E638FBF5BA7B}" presName="connTx" presStyleLbl="parChTrans1D2" presStyleIdx="3" presStyleCnt="4"/>
      <dgm:spPr/>
      <dgm:t>
        <a:bodyPr/>
        <a:lstStyle/>
        <a:p>
          <a:endParaRPr lang="it-IT"/>
        </a:p>
      </dgm:t>
    </dgm:pt>
    <dgm:pt modelId="{476E010C-3219-45E0-8506-03C2F0595E85}" type="pres">
      <dgm:prSet presAssocID="{7448B378-DD64-499F-B9CA-AC17388317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D813530-FA44-4F48-BA3D-16577C8371D8}" srcId="{D2DDD954-41FB-4D2E-93BB-1D1F7323558B}" destId="{90874981-D419-4DC5-9A49-6FABB6E457CB}" srcOrd="1" destOrd="0" parTransId="{B8C87BFB-689F-4C40-95E3-899142F98FEA}" sibTransId="{080C77B2-0D2B-4FAF-9A9D-E89785F17F16}"/>
    <dgm:cxn modelId="{02E2240D-546B-174B-8BF1-E61B5BA9DE7A}" type="presOf" srcId="{7448B378-DD64-499F-B9CA-AC173883177E}" destId="{476E010C-3219-45E0-8506-03C2F0595E85}" srcOrd="0" destOrd="0" presId="urn:microsoft.com/office/officeart/2005/8/layout/radial1"/>
    <dgm:cxn modelId="{AB4A2696-944F-F645-A4D7-F8B8F34AA786}" type="presOf" srcId="{A81A3CC4-5B2D-4F42-B672-DE45F249A5FE}" destId="{0EF8C30B-411D-45D6-BD51-9F4EA96328F8}" srcOrd="0" destOrd="0" presId="urn:microsoft.com/office/officeart/2005/8/layout/radial1"/>
    <dgm:cxn modelId="{0C8F6F43-006F-43DF-902B-69774EEC5FBF}" srcId="{D2DDD954-41FB-4D2E-93BB-1D1F7323558B}" destId="{7FFF6F1E-D522-44E6-BF7C-665DBAF74867}" srcOrd="3" destOrd="0" parTransId="{B9839585-9756-4D9F-AF6C-64D163380131}" sibTransId="{04E1D6AF-DCDF-478A-86B7-6963A24769CD}"/>
    <dgm:cxn modelId="{BC9A3817-BA1B-4BA1-8EEE-C1464C770677}" srcId="{3F72B82C-7DD3-417F-9417-F1B34F792ACA}" destId="{7448B378-DD64-499F-B9CA-AC173883177E}" srcOrd="3" destOrd="0" parTransId="{4F3D400B-E223-4BE3-BD00-E638FBF5BA7B}" sibTransId="{06BD24F3-A605-41E9-946C-37709B12CB56}"/>
    <dgm:cxn modelId="{8B94984E-77C5-4515-9030-66B200A897E8}" srcId="{D2DDD954-41FB-4D2E-93BB-1D1F7323558B}" destId="{E3F6E90E-602C-460F-9ED9-2830AB5477B0}" srcOrd="2" destOrd="0" parTransId="{3B07D183-305B-45BD-8B97-AA54F333EBD8}" sibTransId="{A3504691-B4C3-4905-8B4F-7BB12D506182}"/>
    <dgm:cxn modelId="{F67014FD-974C-E645-9955-1091B2FE2796}" type="presOf" srcId="{4F3D400B-E223-4BE3-BD00-E638FBF5BA7B}" destId="{1A91AF9D-BE4B-42AC-B797-273775477A68}" srcOrd="1" destOrd="0" presId="urn:microsoft.com/office/officeart/2005/8/layout/radial1"/>
    <dgm:cxn modelId="{DECB542A-37B7-EA46-ABD5-A114BBCBB62A}" type="presOf" srcId="{ECBE9385-6A00-4623-92F6-FBF9EC710C84}" destId="{8608FA61-B473-44B2-BB74-B2401F574C2A}" srcOrd="0" destOrd="0" presId="urn:microsoft.com/office/officeart/2005/8/layout/radial1"/>
    <dgm:cxn modelId="{008F5244-73E4-E544-A4E7-0CE7705FB82D}" type="presOf" srcId="{DABB397C-468C-43FB-B700-92B927374A73}" destId="{A103EC5D-D619-4806-8086-2A89F2981D9B}" srcOrd="1" destOrd="0" presId="urn:microsoft.com/office/officeart/2005/8/layout/radial1"/>
    <dgm:cxn modelId="{510884A9-AA05-7243-B619-A70A65430D41}" type="presOf" srcId="{D2DDD954-41FB-4D2E-93BB-1D1F7323558B}" destId="{60052995-9ECF-45D2-9A29-97D32474D669}" srcOrd="0" destOrd="0" presId="urn:microsoft.com/office/officeart/2005/8/layout/radial1"/>
    <dgm:cxn modelId="{BA7A82BF-DE20-5644-8C94-3C686D541538}" type="presOf" srcId="{B552F3AE-B79B-423B-B61C-556D0DE5E43D}" destId="{0F669547-BE9C-4EE2-9457-22203AFDAC2A}" srcOrd="0" destOrd="0" presId="urn:microsoft.com/office/officeart/2005/8/layout/radial1"/>
    <dgm:cxn modelId="{E4D2794E-DE9D-6C4C-BD26-2A19A83953A6}" type="presOf" srcId="{4F3D400B-E223-4BE3-BD00-E638FBF5BA7B}" destId="{9364BA88-E627-4A06-BF79-B50C34017965}" srcOrd="0" destOrd="0" presId="urn:microsoft.com/office/officeart/2005/8/layout/radial1"/>
    <dgm:cxn modelId="{BF74FF28-E81C-7042-9492-50BF2902F6B2}" type="presOf" srcId="{D0C14C99-D250-4CC0-8CD6-19BBD4DE13BA}" destId="{D40712BD-7819-415D-AE72-CC7D635FFF58}" srcOrd="0" destOrd="0" presId="urn:microsoft.com/office/officeart/2005/8/layout/radial1"/>
    <dgm:cxn modelId="{CD1E8BBC-31EC-F542-83EF-72988A0471B7}" type="presOf" srcId="{DABB397C-468C-43FB-B700-92B927374A73}" destId="{EBFFDFC8-A5F4-4634-A84C-6635BD6C70BC}" srcOrd="0" destOrd="0" presId="urn:microsoft.com/office/officeart/2005/8/layout/radial1"/>
    <dgm:cxn modelId="{DAF31C03-36EC-DA40-BE2B-AE2BFE854E14}" type="presOf" srcId="{F88E5074-BDC7-475A-BBC4-B035B55EFFD7}" destId="{276F3E5A-3131-4D72-9596-9C5D0AF32D0F}" srcOrd="1" destOrd="0" presId="urn:microsoft.com/office/officeart/2005/8/layout/radial1"/>
    <dgm:cxn modelId="{854A33A7-206D-2847-B4BF-806040DB1028}" type="presOf" srcId="{F88E5074-BDC7-475A-BBC4-B035B55EFFD7}" destId="{DB91BEB4-E5EF-43C8-A658-CFC99B5C1380}" srcOrd="0" destOrd="0" presId="urn:microsoft.com/office/officeart/2005/8/layout/radial1"/>
    <dgm:cxn modelId="{565CDA49-F66D-41DB-8BD4-397E88BC03D2}" srcId="{D2DDD954-41FB-4D2E-93BB-1D1F7323558B}" destId="{3F72B82C-7DD3-417F-9417-F1B34F792ACA}" srcOrd="0" destOrd="0" parTransId="{32563BF1-3A63-474D-A105-D4249056E51E}" sibTransId="{7E2B295F-BED1-42C2-9BA6-D38EBF4114CC}"/>
    <dgm:cxn modelId="{93B981C7-575D-41BF-8D06-E1098D158DB3}" srcId="{3F72B82C-7DD3-417F-9417-F1B34F792ACA}" destId="{ECBE9385-6A00-4623-92F6-FBF9EC710C84}" srcOrd="1" destOrd="0" parTransId="{A81A3CC4-5B2D-4F42-B672-DE45F249A5FE}" sibTransId="{FB878FC7-C107-447F-B9FB-01AD8583012D}"/>
    <dgm:cxn modelId="{29842EC2-7845-4B43-9AA6-A92C6327B5A4}" srcId="{3F72B82C-7DD3-417F-9417-F1B34F792ACA}" destId="{D0C14C99-D250-4CC0-8CD6-19BBD4DE13BA}" srcOrd="2" destOrd="0" parTransId="{F88E5074-BDC7-475A-BBC4-B035B55EFFD7}" sibTransId="{49716BFB-4996-492F-BA85-F36BDD8F6920}"/>
    <dgm:cxn modelId="{B671029D-60AB-40B8-9D3F-4BED1C5FAA80}" srcId="{3F72B82C-7DD3-417F-9417-F1B34F792ACA}" destId="{B552F3AE-B79B-423B-B61C-556D0DE5E43D}" srcOrd="0" destOrd="0" parTransId="{DABB397C-468C-43FB-B700-92B927374A73}" sibTransId="{FDF76BBD-7355-45D4-A33C-AD639ABBD000}"/>
    <dgm:cxn modelId="{BB2C73E7-6881-F747-9D63-88FE3BFF3D2E}" type="presOf" srcId="{A81A3CC4-5B2D-4F42-B672-DE45F249A5FE}" destId="{D31020F4-70C7-4F1C-A251-85E1B63A491E}" srcOrd="1" destOrd="0" presId="urn:microsoft.com/office/officeart/2005/8/layout/radial1"/>
    <dgm:cxn modelId="{F08C3CAD-942D-624B-8A15-045E9DAA6389}" type="presOf" srcId="{3F72B82C-7DD3-417F-9417-F1B34F792ACA}" destId="{C7E8F131-FE8E-4122-963F-B3C7F5A38ACE}" srcOrd="0" destOrd="0" presId="urn:microsoft.com/office/officeart/2005/8/layout/radial1"/>
    <dgm:cxn modelId="{18FA0A24-2439-EA42-AB3D-BFFAD2DF9040}" type="presParOf" srcId="{60052995-9ECF-45D2-9A29-97D32474D669}" destId="{C7E8F131-FE8E-4122-963F-B3C7F5A38ACE}" srcOrd="0" destOrd="0" presId="urn:microsoft.com/office/officeart/2005/8/layout/radial1"/>
    <dgm:cxn modelId="{1B96C3EC-AD35-E443-9C6E-13382A0863B8}" type="presParOf" srcId="{60052995-9ECF-45D2-9A29-97D32474D669}" destId="{EBFFDFC8-A5F4-4634-A84C-6635BD6C70BC}" srcOrd="1" destOrd="0" presId="urn:microsoft.com/office/officeart/2005/8/layout/radial1"/>
    <dgm:cxn modelId="{1F40CE6A-A502-9647-88D4-1C8BB969A09E}" type="presParOf" srcId="{EBFFDFC8-A5F4-4634-A84C-6635BD6C70BC}" destId="{A103EC5D-D619-4806-8086-2A89F2981D9B}" srcOrd="0" destOrd="0" presId="urn:microsoft.com/office/officeart/2005/8/layout/radial1"/>
    <dgm:cxn modelId="{E977FBB3-2441-4A4B-AEF0-B143C4132DEB}" type="presParOf" srcId="{60052995-9ECF-45D2-9A29-97D32474D669}" destId="{0F669547-BE9C-4EE2-9457-22203AFDAC2A}" srcOrd="2" destOrd="0" presId="urn:microsoft.com/office/officeart/2005/8/layout/radial1"/>
    <dgm:cxn modelId="{9E5FCACA-3C23-6F40-BA0C-8F4C2984AEAC}" type="presParOf" srcId="{60052995-9ECF-45D2-9A29-97D32474D669}" destId="{0EF8C30B-411D-45D6-BD51-9F4EA96328F8}" srcOrd="3" destOrd="0" presId="urn:microsoft.com/office/officeart/2005/8/layout/radial1"/>
    <dgm:cxn modelId="{683CD6F7-F43F-CB4F-B1FA-4DAD174F3801}" type="presParOf" srcId="{0EF8C30B-411D-45D6-BD51-9F4EA96328F8}" destId="{D31020F4-70C7-4F1C-A251-85E1B63A491E}" srcOrd="0" destOrd="0" presId="urn:microsoft.com/office/officeart/2005/8/layout/radial1"/>
    <dgm:cxn modelId="{47245BC8-4526-5E49-B731-BF63D9D54AEF}" type="presParOf" srcId="{60052995-9ECF-45D2-9A29-97D32474D669}" destId="{8608FA61-B473-44B2-BB74-B2401F574C2A}" srcOrd="4" destOrd="0" presId="urn:microsoft.com/office/officeart/2005/8/layout/radial1"/>
    <dgm:cxn modelId="{9486C4A4-1207-8A45-AF25-4E1F35D98A31}" type="presParOf" srcId="{60052995-9ECF-45D2-9A29-97D32474D669}" destId="{DB91BEB4-E5EF-43C8-A658-CFC99B5C1380}" srcOrd="5" destOrd="0" presId="urn:microsoft.com/office/officeart/2005/8/layout/radial1"/>
    <dgm:cxn modelId="{A0851405-6A97-1344-8B1B-6C76C7043996}" type="presParOf" srcId="{DB91BEB4-E5EF-43C8-A658-CFC99B5C1380}" destId="{276F3E5A-3131-4D72-9596-9C5D0AF32D0F}" srcOrd="0" destOrd="0" presId="urn:microsoft.com/office/officeart/2005/8/layout/radial1"/>
    <dgm:cxn modelId="{2788EACB-A9B6-E14B-A82B-1FFA6BE924B9}" type="presParOf" srcId="{60052995-9ECF-45D2-9A29-97D32474D669}" destId="{D40712BD-7819-415D-AE72-CC7D635FFF58}" srcOrd="6" destOrd="0" presId="urn:microsoft.com/office/officeart/2005/8/layout/radial1"/>
    <dgm:cxn modelId="{2C761EF8-9746-6E4F-987C-B84CA751306A}" type="presParOf" srcId="{60052995-9ECF-45D2-9A29-97D32474D669}" destId="{9364BA88-E627-4A06-BF79-B50C34017965}" srcOrd="7" destOrd="0" presId="urn:microsoft.com/office/officeart/2005/8/layout/radial1"/>
    <dgm:cxn modelId="{CB0C02D6-3BC3-9544-8ABD-5BD94152B0F4}" type="presParOf" srcId="{9364BA88-E627-4A06-BF79-B50C34017965}" destId="{1A91AF9D-BE4B-42AC-B797-273775477A68}" srcOrd="0" destOrd="0" presId="urn:microsoft.com/office/officeart/2005/8/layout/radial1"/>
    <dgm:cxn modelId="{B2709BA6-F2B4-A845-80F2-9C87DC3859C2}" type="presParOf" srcId="{60052995-9ECF-45D2-9A29-97D32474D669}" destId="{476E010C-3219-45E0-8506-03C2F0595E8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BD31A1-9FC8-4502-8E77-910A0DFB38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E094E18-BF45-4FE1-9300-AC1CD1672DE7}">
      <dgm:prSet phldrT="[Testo]" custT="1"/>
      <dgm:spPr/>
      <dgm:t>
        <a:bodyPr/>
        <a:lstStyle/>
        <a:p>
          <a:r>
            <a:rPr lang="it-IT" sz="1400" dirty="0" smtClean="0"/>
            <a:t>Circoscrizioni</a:t>
          </a:r>
          <a:endParaRPr lang="it-IT" sz="1400" dirty="0"/>
        </a:p>
      </dgm:t>
    </dgm:pt>
    <dgm:pt modelId="{A189FCC4-E93B-4DE4-93EB-36F3C0886B5B}" type="parTrans" cxnId="{3EADE475-C3A0-4998-B13B-6253382CFB51}">
      <dgm:prSet/>
      <dgm:spPr/>
      <dgm:t>
        <a:bodyPr/>
        <a:lstStyle/>
        <a:p>
          <a:endParaRPr lang="it-IT"/>
        </a:p>
      </dgm:t>
    </dgm:pt>
    <dgm:pt modelId="{BC531A3C-9B28-4BA5-A17D-A0F15641E7A0}" type="sibTrans" cxnId="{3EADE475-C3A0-4998-B13B-6253382CFB51}">
      <dgm:prSet/>
      <dgm:spPr/>
      <dgm:t>
        <a:bodyPr/>
        <a:lstStyle/>
        <a:p>
          <a:endParaRPr lang="it-IT"/>
        </a:p>
      </dgm:t>
    </dgm:pt>
    <dgm:pt modelId="{49A6116A-F714-478B-BC26-99F404CE89B7}">
      <dgm:prSet phldrT="[Testo]"/>
      <dgm:spPr/>
      <dgm:t>
        <a:bodyPr/>
        <a:lstStyle/>
        <a:p>
          <a:r>
            <a:rPr lang="it-IT" dirty="0" smtClean="0"/>
            <a:t>Circoscrizione centro</a:t>
          </a:r>
          <a:endParaRPr lang="it-IT" dirty="0"/>
        </a:p>
      </dgm:t>
    </dgm:pt>
    <dgm:pt modelId="{57F39B5A-094E-41C9-AA0C-634742DF85F6}" type="parTrans" cxnId="{A545D3AF-3AFD-4B04-A0A3-9FE9BD86D7FF}">
      <dgm:prSet/>
      <dgm:spPr/>
      <dgm:t>
        <a:bodyPr/>
        <a:lstStyle/>
        <a:p>
          <a:endParaRPr lang="it-IT"/>
        </a:p>
      </dgm:t>
    </dgm:pt>
    <dgm:pt modelId="{451360E3-CF04-43F1-BBC6-63234E1F193D}" type="sibTrans" cxnId="{A545D3AF-3AFD-4B04-A0A3-9FE9BD86D7FF}">
      <dgm:prSet/>
      <dgm:spPr/>
      <dgm:t>
        <a:bodyPr/>
        <a:lstStyle/>
        <a:p>
          <a:endParaRPr lang="it-IT"/>
        </a:p>
      </dgm:t>
    </dgm:pt>
    <dgm:pt modelId="{2648D7E9-99D7-4903-A6B5-660B4FF62D32}">
      <dgm:prSet phldrT="[Testo]"/>
      <dgm:spPr/>
      <dgm:t>
        <a:bodyPr/>
        <a:lstStyle/>
        <a:p>
          <a:r>
            <a:rPr lang="it-IT" dirty="0" smtClean="0"/>
            <a:t>Circoscrizione </a:t>
          </a:r>
        </a:p>
        <a:p>
          <a:r>
            <a:rPr lang="it-IT" dirty="0" smtClean="0"/>
            <a:t>Nord</a:t>
          </a:r>
          <a:endParaRPr lang="it-IT" dirty="0"/>
        </a:p>
      </dgm:t>
    </dgm:pt>
    <dgm:pt modelId="{B01E1EAE-F465-46C9-AAF4-9EF2A213392F}" type="parTrans" cxnId="{4EF9C29F-0B25-4968-B72F-241DFE76CDE8}">
      <dgm:prSet/>
      <dgm:spPr/>
      <dgm:t>
        <a:bodyPr/>
        <a:lstStyle/>
        <a:p>
          <a:endParaRPr lang="it-IT"/>
        </a:p>
      </dgm:t>
    </dgm:pt>
    <dgm:pt modelId="{01ED98D4-658A-4FAE-990F-408EF47D7790}" type="sibTrans" cxnId="{4EF9C29F-0B25-4968-B72F-241DFE76CDE8}">
      <dgm:prSet/>
      <dgm:spPr/>
      <dgm:t>
        <a:bodyPr/>
        <a:lstStyle/>
        <a:p>
          <a:endParaRPr lang="it-IT"/>
        </a:p>
      </dgm:t>
    </dgm:pt>
    <dgm:pt modelId="{8308C3C8-2081-4006-A19E-AB04CBBB7F6E}">
      <dgm:prSet phldrT="[Testo]"/>
      <dgm:spPr/>
      <dgm:t>
        <a:bodyPr/>
        <a:lstStyle/>
        <a:p>
          <a:r>
            <a:rPr lang="it-IT" dirty="0" smtClean="0"/>
            <a:t>Circoscrizione </a:t>
          </a:r>
        </a:p>
        <a:p>
          <a:r>
            <a:rPr lang="it-IT" dirty="0" smtClean="0"/>
            <a:t>Sud</a:t>
          </a:r>
          <a:endParaRPr lang="it-IT" dirty="0"/>
        </a:p>
      </dgm:t>
    </dgm:pt>
    <dgm:pt modelId="{C5C03D9A-1F5F-4771-9F44-EBB21CE71678}" type="parTrans" cxnId="{2068D9CE-B54E-46E3-9858-E5BEE8DC868D}">
      <dgm:prSet/>
      <dgm:spPr/>
      <dgm:t>
        <a:bodyPr/>
        <a:lstStyle/>
        <a:p>
          <a:endParaRPr lang="it-IT"/>
        </a:p>
      </dgm:t>
    </dgm:pt>
    <dgm:pt modelId="{8A26EB13-7DD3-4342-8255-B1E8BD14A44F}" type="sibTrans" cxnId="{2068D9CE-B54E-46E3-9858-E5BEE8DC868D}">
      <dgm:prSet/>
      <dgm:spPr/>
      <dgm:t>
        <a:bodyPr/>
        <a:lstStyle/>
        <a:p>
          <a:endParaRPr lang="it-IT"/>
        </a:p>
      </dgm:t>
    </dgm:pt>
    <dgm:pt modelId="{9BC4D2C2-E9F4-4732-85AB-06B40B3EE2E7}">
      <dgm:prSet phldrT="[Testo]"/>
      <dgm:spPr/>
      <dgm:t>
        <a:bodyPr/>
        <a:lstStyle/>
        <a:p>
          <a:r>
            <a:rPr lang="it-IT" dirty="0" smtClean="0"/>
            <a:t>Circoscrizione </a:t>
          </a:r>
        </a:p>
        <a:p>
          <a:r>
            <a:rPr lang="it-IT" dirty="0" smtClean="0"/>
            <a:t>Est</a:t>
          </a:r>
          <a:endParaRPr lang="it-IT" dirty="0"/>
        </a:p>
      </dgm:t>
    </dgm:pt>
    <dgm:pt modelId="{4FD0DCC3-7BA3-4ECB-9F7D-41D9372CC865}" type="parTrans" cxnId="{8C0B98A5-780D-4E2D-873F-C3C020B0E742}">
      <dgm:prSet/>
      <dgm:spPr/>
      <dgm:t>
        <a:bodyPr/>
        <a:lstStyle/>
        <a:p>
          <a:endParaRPr lang="it-IT"/>
        </a:p>
      </dgm:t>
    </dgm:pt>
    <dgm:pt modelId="{AF975A34-D6DA-4DC9-BAE5-08FE11C326F1}" type="sibTrans" cxnId="{8C0B98A5-780D-4E2D-873F-C3C020B0E742}">
      <dgm:prSet/>
      <dgm:spPr/>
      <dgm:t>
        <a:bodyPr/>
        <a:lstStyle/>
        <a:p>
          <a:endParaRPr lang="it-IT"/>
        </a:p>
      </dgm:t>
    </dgm:pt>
    <dgm:pt modelId="{ECDE7A10-B82A-435B-8F65-E54CD290FAA2}">
      <dgm:prSet phldrT="[Testo]"/>
      <dgm:spPr/>
      <dgm:t>
        <a:bodyPr/>
        <a:lstStyle/>
        <a:p>
          <a:r>
            <a:rPr lang="it-IT" dirty="0" smtClean="0"/>
            <a:t>Circoscrizione </a:t>
          </a:r>
        </a:p>
        <a:p>
          <a:r>
            <a:rPr lang="it-IT" dirty="0" smtClean="0"/>
            <a:t>Ovest</a:t>
          </a:r>
          <a:endParaRPr lang="it-IT" dirty="0"/>
        </a:p>
      </dgm:t>
    </dgm:pt>
    <dgm:pt modelId="{26A9F33A-5091-48BD-A02B-02391CE9CD09}" type="parTrans" cxnId="{1BBBB176-57B5-4E03-9F50-B40AB468A105}">
      <dgm:prSet/>
      <dgm:spPr/>
      <dgm:t>
        <a:bodyPr/>
        <a:lstStyle/>
        <a:p>
          <a:endParaRPr lang="it-IT"/>
        </a:p>
      </dgm:t>
    </dgm:pt>
    <dgm:pt modelId="{748D7955-C54C-4245-9159-E941C41E6A2A}" type="sibTrans" cxnId="{1BBBB176-57B5-4E03-9F50-B40AB468A105}">
      <dgm:prSet/>
      <dgm:spPr/>
      <dgm:t>
        <a:bodyPr/>
        <a:lstStyle/>
        <a:p>
          <a:endParaRPr lang="it-IT"/>
        </a:p>
      </dgm:t>
    </dgm:pt>
    <dgm:pt modelId="{6E5F35BA-861E-49B5-95CE-5ABAD2D544C0}" type="pres">
      <dgm:prSet presAssocID="{60BD31A1-9FC8-4502-8E77-910A0DFB38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BEF5346-F14C-436E-864D-A52DFB8AEBD7}" type="pres">
      <dgm:prSet presAssocID="{DE094E18-BF45-4FE1-9300-AC1CD1672DE7}" presName="root" presStyleCnt="0"/>
      <dgm:spPr/>
    </dgm:pt>
    <dgm:pt modelId="{A3A46CCF-C43C-4047-B439-B51DF2E7BB40}" type="pres">
      <dgm:prSet presAssocID="{DE094E18-BF45-4FE1-9300-AC1CD1672DE7}" presName="rootComposite" presStyleCnt="0"/>
      <dgm:spPr/>
    </dgm:pt>
    <dgm:pt modelId="{FA25674C-E0DA-4817-AFB7-92810DF7F369}" type="pres">
      <dgm:prSet presAssocID="{DE094E18-BF45-4FE1-9300-AC1CD1672DE7}" presName="rootText" presStyleLbl="node1" presStyleIdx="0" presStyleCnt="1" custScaleX="157538" custScaleY="85913" custLinFactNeighborY="16078"/>
      <dgm:spPr/>
      <dgm:t>
        <a:bodyPr/>
        <a:lstStyle/>
        <a:p>
          <a:endParaRPr lang="it-IT"/>
        </a:p>
      </dgm:t>
    </dgm:pt>
    <dgm:pt modelId="{EE5B0275-6EF9-4B31-A00C-9006F9C9E69C}" type="pres">
      <dgm:prSet presAssocID="{DE094E18-BF45-4FE1-9300-AC1CD1672DE7}" presName="rootConnector" presStyleLbl="node1" presStyleIdx="0" presStyleCnt="1"/>
      <dgm:spPr/>
      <dgm:t>
        <a:bodyPr/>
        <a:lstStyle/>
        <a:p>
          <a:endParaRPr lang="it-IT"/>
        </a:p>
      </dgm:t>
    </dgm:pt>
    <dgm:pt modelId="{FC144F4A-F1BF-40DE-8555-99B336ED182C}" type="pres">
      <dgm:prSet presAssocID="{DE094E18-BF45-4FE1-9300-AC1CD1672DE7}" presName="childShape" presStyleCnt="0"/>
      <dgm:spPr/>
    </dgm:pt>
    <dgm:pt modelId="{950C6121-B16B-4181-86B9-8E327E3DFA27}" type="pres">
      <dgm:prSet presAssocID="{57F39B5A-094E-41C9-AA0C-634742DF85F6}" presName="Name13" presStyleLbl="parChTrans1D2" presStyleIdx="0" presStyleCnt="5"/>
      <dgm:spPr/>
      <dgm:t>
        <a:bodyPr/>
        <a:lstStyle/>
        <a:p>
          <a:endParaRPr lang="it-IT"/>
        </a:p>
      </dgm:t>
    </dgm:pt>
    <dgm:pt modelId="{93AF4C1B-DE26-44E7-A847-BFA5DD50FA03}" type="pres">
      <dgm:prSet presAssocID="{49A6116A-F714-478B-BC26-99F404CE89B7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A8CA10-EC63-406E-B635-CA4D42C25865}" type="pres">
      <dgm:prSet presAssocID="{B01E1EAE-F465-46C9-AAF4-9EF2A213392F}" presName="Name13" presStyleLbl="parChTrans1D2" presStyleIdx="1" presStyleCnt="5"/>
      <dgm:spPr/>
      <dgm:t>
        <a:bodyPr/>
        <a:lstStyle/>
        <a:p>
          <a:endParaRPr lang="it-IT"/>
        </a:p>
      </dgm:t>
    </dgm:pt>
    <dgm:pt modelId="{9054F881-2B71-4327-998F-CB22E945EA61}" type="pres">
      <dgm:prSet presAssocID="{2648D7E9-99D7-4903-A6B5-660B4FF62D32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F6C4BB-91BE-4DDC-B9F2-F944F42DC09E}" type="pres">
      <dgm:prSet presAssocID="{C5C03D9A-1F5F-4771-9F44-EBB21CE71678}" presName="Name13" presStyleLbl="parChTrans1D2" presStyleIdx="2" presStyleCnt="5"/>
      <dgm:spPr/>
      <dgm:t>
        <a:bodyPr/>
        <a:lstStyle/>
        <a:p>
          <a:endParaRPr lang="it-IT"/>
        </a:p>
      </dgm:t>
    </dgm:pt>
    <dgm:pt modelId="{D9C19711-A693-40CB-A937-D4C5E4BD6E30}" type="pres">
      <dgm:prSet presAssocID="{8308C3C8-2081-4006-A19E-AB04CBBB7F6E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729DDC-C1C8-4EC8-9FC3-0A5E8087A56D}" type="pres">
      <dgm:prSet presAssocID="{4FD0DCC3-7BA3-4ECB-9F7D-41D9372CC865}" presName="Name13" presStyleLbl="parChTrans1D2" presStyleIdx="3" presStyleCnt="5"/>
      <dgm:spPr/>
      <dgm:t>
        <a:bodyPr/>
        <a:lstStyle/>
        <a:p>
          <a:endParaRPr lang="it-IT"/>
        </a:p>
      </dgm:t>
    </dgm:pt>
    <dgm:pt modelId="{9C4ECE7A-5381-4D6E-A74D-B703199BE9E9}" type="pres">
      <dgm:prSet presAssocID="{9BC4D2C2-E9F4-4732-85AB-06B40B3EE2E7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FC00D9-13E1-416F-9CED-14696DB5C6FD}" type="pres">
      <dgm:prSet presAssocID="{26A9F33A-5091-48BD-A02B-02391CE9CD09}" presName="Name13" presStyleLbl="parChTrans1D2" presStyleIdx="4" presStyleCnt="5"/>
      <dgm:spPr/>
      <dgm:t>
        <a:bodyPr/>
        <a:lstStyle/>
        <a:p>
          <a:endParaRPr lang="it-IT"/>
        </a:p>
      </dgm:t>
    </dgm:pt>
    <dgm:pt modelId="{930802F5-8C52-415C-8F69-F27D3B5D57CF}" type="pres">
      <dgm:prSet presAssocID="{ECDE7A10-B82A-435B-8F65-E54CD290FAA2}" presName="childText" presStyleLbl="bgAcc1" presStyleIdx="4" presStyleCnt="5" custLinFactNeighborX="369" custLinFactNeighborY="2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82C0F00-7FA4-4C5C-9F45-0BE2ABF81CBB}" type="presOf" srcId="{26A9F33A-5091-48BD-A02B-02391CE9CD09}" destId="{C6FC00D9-13E1-416F-9CED-14696DB5C6FD}" srcOrd="0" destOrd="0" presId="urn:microsoft.com/office/officeart/2005/8/layout/hierarchy3"/>
    <dgm:cxn modelId="{2068D9CE-B54E-46E3-9858-E5BEE8DC868D}" srcId="{DE094E18-BF45-4FE1-9300-AC1CD1672DE7}" destId="{8308C3C8-2081-4006-A19E-AB04CBBB7F6E}" srcOrd="2" destOrd="0" parTransId="{C5C03D9A-1F5F-4771-9F44-EBB21CE71678}" sibTransId="{8A26EB13-7DD3-4342-8255-B1E8BD14A44F}"/>
    <dgm:cxn modelId="{3EFCA984-D604-4529-84D9-F87061BC67AA}" type="presOf" srcId="{9BC4D2C2-E9F4-4732-85AB-06B40B3EE2E7}" destId="{9C4ECE7A-5381-4D6E-A74D-B703199BE9E9}" srcOrd="0" destOrd="0" presId="urn:microsoft.com/office/officeart/2005/8/layout/hierarchy3"/>
    <dgm:cxn modelId="{2DA7E1BC-3D5C-4AE7-89D3-FC288323CB94}" type="presOf" srcId="{60BD31A1-9FC8-4502-8E77-910A0DFB3860}" destId="{6E5F35BA-861E-49B5-95CE-5ABAD2D544C0}" srcOrd="0" destOrd="0" presId="urn:microsoft.com/office/officeart/2005/8/layout/hierarchy3"/>
    <dgm:cxn modelId="{521332C7-C948-4F02-9CE1-BC8711D7F9EC}" type="presOf" srcId="{ECDE7A10-B82A-435B-8F65-E54CD290FAA2}" destId="{930802F5-8C52-415C-8F69-F27D3B5D57CF}" srcOrd="0" destOrd="0" presId="urn:microsoft.com/office/officeart/2005/8/layout/hierarchy3"/>
    <dgm:cxn modelId="{A545D3AF-3AFD-4B04-A0A3-9FE9BD86D7FF}" srcId="{DE094E18-BF45-4FE1-9300-AC1CD1672DE7}" destId="{49A6116A-F714-478B-BC26-99F404CE89B7}" srcOrd="0" destOrd="0" parTransId="{57F39B5A-094E-41C9-AA0C-634742DF85F6}" sibTransId="{451360E3-CF04-43F1-BBC6-63234E1F193D}"/>
    <dgm:cxn modelId="{23B5C5D9-84D0-41EC-9A36-3572F47AB7F4}" type="presOf" srcId="{57F39B5A-094E-41C9-AA0C-634742DF85F6}" destId="{950C6121-B16B-4181-86B9-8E327E3DFA27}" srcOrd="0" destOrd="0" presId="urn:microsoft.com/office/officeart/2005/8/layout/hierarchy3"/>
    <dgm:cxn modelId="{6FB35D76-EC84-4884-9622-E5C2B1E74672}" type="presOf" srcId="{2648D7E9-99D7-4903-A6B5-660B4FF62D32}" destId="{9054F881-2B71-4327-998F-CB22E945EA61}" srcOrd="0" destOrd="0" presId="urn:microsoft.com/office/officeart/2005/8/layout/hierarchy3"/>
    <dgm:cxn modelId="{8C0B98A5-780D-4E2D-873F-C3C020B0E742}" srcId="{DE094E18-BF45-4FE1-9300-AC1CD1672DE7}" destId="{9BC4D2C2-E9F4-4732-85AB-06B40B3EE2E7}" srcOrd="3" destOrd="0" parTransId="{4FD0DCC3-7BA3-4ECB-9F7D-41D9372CC865}" sibTransId="{AF975A34-D6DA-4DC9-BAE5-08FE11C326F1}"/>
    <dgm:cxn modelId="{3EADE475-C3A0-4998-B13B-6253382CFB51}" srcId="{60BD31A1-9FC8-4502-8E77-910A0DFB3860}" destId="{DE094E18-BF45-4FE1-9300-AC1CD1672DE7}" srcOrd="0" destOrd="0" parTransId="{A189FCC4-E93B-4DE4-93EB-36F3C0886B5B}" sibTransId="{BC531A3C-9B28-4BA5-A17D-A0F15641E7A0}"/>
    <dgm:cxn modelId="{0D0F543C-4CA7-47B7-B4BC-17F3CA8C8EBB}" type="presOf" srcId="{4FD0DCC3-7BA3-4ECB-9F7D-41D9372CC865}" destId="{2E729DDC-C1C8-4EC8-9FC3-0A5E8087A56D}" srcOrd="0" destOrd="0" presId="urn:microsoft.com/office/officeart/2005/8/layout/hierarchy3"/>
    <dgm:cxn modelId="{900A8AB5-C8CE-414D-8680-A322DBB09901}" type="presOf" srcId="{B01E1EAE-F465-46C9-AAF4-9EF2A213392F}" destId="{AEA8CA10-EC63-406E-B635-CA4D42C25865}" srcOrd="0" destOrd="0" presId="urn:microsoft.com/office/officeart/2005/8/layout/hierarchy3"/>
    <dgm:cxn modelId="{1BBBB176-57B5-4E03-9F50-B40AB468A105}" srcId="{DE094E18-BF45-4FE1-9300-AC1CD1672DE7}" destId="{ECDE7A10-B82A-435B-8F65-E54CD290FAA2}" srcOrd="4" destOrd="0" parTransId="{26A9F33A-5091-48BD-A02B-02391CE9CD09}" sibTransId="{748D7955-C54C-4245-9159-E941C41E6A2A}"/>
    <dgm:cxn modelId="{541CFCAA-5319-4402-9FBE-EA61D4525FD5}" type="presOf" srcId="{DE094E18-BF45-4FE1-9300-AC1CD1672DE7}" destId="{EE5B0275-6EF9-4B31-A00C-9006F9C9E69C}" srcOrd="1" destOrd="0" presId="urn:microsoft.com/office/officeart/2005/8/layout/hierarchy3"/>
    <dgm:cxn modelId="{B196DD26-0324-472C-A7E8-2CB347CDD28D}" type="presOf" srcId="{49A6116A-F714-478B-BC26-99F404CE89B7}" destId="{93AF4C1B-DE26-44E7-A847-BFA5DD50FA03}" srcOrd="0" destOrd="0" presId="urn:microsoft.com/office/officeart/2005/8/layout/hierarchy3"/>
    <dgm:cxn modelId="{C3D8B970-C69F-4BBC-A385-E73030F8077C}" type="presOf" srcId="{DE094E18-BF45-4FE1-9300-AC1CD1672DE7}" destId="{FA25674C-E0DA-4817-AFB7-92810DF7F369}" srcOrd="0" destOrd="0" presId="urn:microsoft.com/office/officeart/2005/8/layout/hierarchy3"/>
    <dgm:cxn modelId="{5B4D6FB7-EA9E-4919-9D8D-CE1315287707}" type="presOf" srcId="{8308C3C8-2081-4006-A19E-AB04CBBB7F6E}" destId="{D9C19711-A693-40CB-A937-D4C5E4BD6E30}" srcOrd="0" destOrd="0" presId="urn:microsoft.com/office/officeart/2005/8/layout/hierarchy3"/>
    <dgm:cxn modelId="{0F565B7D-E7E4-43B1-8925-0E1847E9A406}" type="presOf" srcId="{C5C03D9A-1F5F-4771-9F44-EBB21CE71678}" destId="{63F6C4BB-91BE-4DDC-B9F2-F944F42DC09E}" srcOrd="0" destOrd="0" presId="urn:microsoft.com/office/officeart/2005/8/layout/hierarchy3"/>
    <dgm:cxn modelId="{4EF9C29F-0B25-4968-B72F-241DFE76CDE8}" srcId="{DE094E18-BF45-4FE1-9300-AC1CD1672DE7}" destId="{2648D7E9-99D7-4903-A6B5-660B4FF62D32}" srcOrd="1" destOrd="0" parTransId="{B01E1EAE-F465-46C9-AAF4-9EF2A213392F}" sibTransId="{01ED98D4-658A-4FAE-990F-408EF47D7790}"/>
    <dgm:cxn modelId="{B9BD67A6-5652-47BB-BD82-5E6E5F725D29}" type="presParOf" srcId="{6E5F35BA-861E-49B5-95CE-5ABAD2D544C0}" destId="{9BEF5346-F14C-436E-864D-A52DFB8AEBD7}" srcOrd="0" destOrd="0" presId="urn:microsoft.com/office/officeart/2005/8/layout/hierarchy3"/>
    <dgm:cxn modelId="{8FBE6A6C-736C-4954-9109-4712F7CB4069}" type="presParOf" srcId="{9BEF5346-F14C-436E-864D-A52DFB8AEBD7}" destId="{A3A46CCF-C43C-4047-B439-B51DF2E7BB40}" srcOrd="0" destOrd="0" presId="urn:microsoft.com/office/officeart/2005/8/layout/hierarchy3"/>
    <dgm:cxn modelId="{43F5DD76-A30D-4B1E-A086-97960A62684D}" type="presParOf" srcId="{A3A46CCF-C43C-4047-B439-B51DF2E7BB40}" destId="{FA25674C-E0DA-4817-AFB7-92810DF7F369}" srcOrd="0" destOrd="0" presId="urn:microsoft.com/office/officeart/2005/8/layout/hierarchy3"/>
    <dgm:cxn modelId="{B5991F6B-C459-4045-841B-7CEF5FA839AA}" type="presParOf" srcId="{A3A46CCF-C43C-4047-B439-B51DF2E7BB40}" destId="{EE5B0275-6EF9-4B31-A00C-9006F9C9E69C}" srcOrd="1" destOrd="0" presId="urn:microsoft.com/office/officeart/2005/8/layout/hierarchy3"/>
    <dgm:cxn modelId="{3D0EB55F-4822-4498-AA95-0F5D74F16A03}" type="presParOf" srcId="{9BEF5346-F14C-436E-864D-A52DFB8AEBD7}" destId="{FC144F4A-F1BF-40DE-8555-99B336ED182C}" srcOrd="1" destOrd="0" presId="urn:microsoft.com/office/officeart/2005/8/layout/hierarchy3"/>
    <dgm:cxn modelId="{0535DBDE-C450-4703-950F-145837727201}" type="presParOf" srcId="{FC144F4A-F1BF-40DE-8555-99B336ED182C}" destId="{950C6121-B16B-4181-86B9-8E327E3DFA27}" srcOrd="0" destOrd="0" presId="urn:microsoft.com/office/officeart/2005/8/layout/hierarchy3"/>
    <dgm:cxn modelId="{D32108E6-6CEE-4178-8FDB-68C7DDFEEB2F}" type="presParOf" srcId="{FC144F4A-F1BF-40DE-8555-99B336ED182C}" destId="{93AF4C1B-DE26-44E7-A847-BFA5DD50FA03}" srcOrd="1" destOrd="0" presId="urn:microsoft.com/office/officeart/2005/8/layout/hierarchy3"/>
    <dgm:cxn modelId="{923BA6F0-DEF9-40A8-86F2-34BE592DF99F}" type="presParOf" srcId="{FC144F4A-F1BF-40DE-8555-99B336ED182C}" destId="{AEA8CA10-EC63-406E-B635-CA4D42C25865}" srcOrd="2" destOrd="0" presId="urn:microsoft.com/office/officeart/2005/8/layout/hierarchy3"/>
    <dgm:cxn modelId="{33E21729-21CB-4FDC-938C-8FF5BE2AC842}" type="presParOf" srcId="{FC144F4A-F1BF-40DE-8555-99B336ED182C}" destId="{9054F881-2B71-4327-998F-CB22E945EA61}" srcOrd="3" destOrd="0" presId="urn:microsoft.com/office/officeart/2005/8/layout/hierarchy3"/>
    <dgm:cxn modelId="{421CD6C9-5718-4FFD-8CA2-4FBB842F9332}" type="presParOf" srcId="{FC144F4A-F1BF-40DE-8555-99B336ED182C}" destId="{63F6C4BB-91BE-4DDC-B9F2-F944F42DC09E}" srcOrd="4" destOrd="0" presId="urn:microsoft.com/office/officeart/2005/8/layout/hierarchy3"/>
    <dgm:cxn modelId="{D35322D5-2AA2-4766-A041-DE744589DCB7}" type="presParOf" srcId="{FC144F4A-F1BF-40DE-8555-99B336ED182C}" destId="{D9C19711-A693-40CB-A937-D4C5E4BD6E30}" srcOrd="5" destOrd="0" presId="urn:microsoft.com/office/officeart/2005/8/layout/hierarchy3"/>
    <dgm:cxn modelId="{31BCB2D8-C12F-4C3E-B1DA-7A96FDCDC7DA}" type="presParOf" srcId="{FC144F4A-F1BF-40DE-8555-99B336ED182C}" destId="{2E729DDC-C1C8-4EC8-9FC3-0A5E8087A56D}" srcOrd="6" destOrd="0" presId="urn:microsoft.com/office/officeart/2005/8/layout/hierarchy3"/>
    <dgm:cxn modelId="{047DC7C3-3850-4601-A0C2-537CB2769663}" type="presParOf" srcId="{FC144F4A-F1BF-40DE-8555-99B336ED182C}" destId="{9C4ECE7A-5381-4D6E-A74D-B703199BE9E9}" srcOrd="7" destOrd="0" presId="urn:microsoft.com/office/officeart/2005/8/layout/hierarchy3"/>
    <dgm:cxn modelId="{99539DAA-9CBF-4960-BC52-E6787FEFA4F9}" type="presParOf" srcId="{FC144F4A-F1BF-40DE-8555-99B336ED182C}" destId="{C6FC00D9-13E1-416F-9CED-14696DB5C6FD}" srcOrd="8" destOrd="0" presId="urn:microsoft.com/office/officeart/2005/8/layout/hierarchy3"/>
    <dgm:cxn modelId="{C20FB8F5-ACE1-4908-BA53-FC118B707B04}" type="presParOf" srcId="{FC144F4A-F1BF-40DE-8555-99B336ED182C}" destId="{930802F5-8C52-415C-8F69-F27D3B5D57C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0BD31A1-9FC8-4502-8E77-910A0DFB38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E094E18-BF45-4FE1-9300-AC1CD1672DE7}">
      <dgm:prSet phldrT="[Testo]"/>
      <dgm:spPr/>
      <dgm:t>
        <a:bodyPr/>
        <a:lstStyle/>
        <a:p>
          <a:r>
            <a:rPr lang="it-IT" dirty="0" smtClean="0"/>
            <a:t>Aree specifiche</a:t>
          </a:r>
          <a:endParaRPr lang="it-IT" dirty="0"/>
        </a:p>
      </dgm:t>
    </dgm:pt>
    <dgm:pt modelId="{A189FCC4-E93B-4DE4-93EB-36F3C0886B5B}" type="parTrans" cxnId="{3EADE475-C3A0-4998-B13B-6253382CFB51}">
      <dgm:prSet/>
      <dgm:spPr/>
      <dgm:t>
        <a:bodyPr/>
        <a:lstStyle/>
        <a:p>
          <a:endParaRPr lang="it-IT"/>
        </a:p>
      </dgm:t>
    </dgm:pt>
    <dgm:pt modelId="{BC531A3C-9B28-4BA5-A17D-A0F15641E7A0}" type="sibTrans" cxnId="{3EADE475-C3A0-4998-B13B-6253382CFB51}">
      <dgm:prSet/>
      <dgm:spPr/>
      <dgm:t>
        <a:bodyPr/>
        <a:lstStyle/>
        <a:p>
          <a:endParaRPr lang="it-IT"/>
        </a:p>
      </dgm:t>
    </dgm:pt>
    <dgm:pt modelId="{49A6116A-F714-478B-BC26-99F404CE89B7}">
      <dgm:prSet phldrT="[Testo]"/>
      <dgm:spPr/>
      <dgm:t>
        <a:bodyPr/>
        <a:lstStyle/>
        <a:p>
          <a:r>
            <a:rPr lang="it-IT" dirty="0" err="1" smtClean="0"/>
            <a:t>Cafaggio</a:t>
          </a:r>
          <a:endParaRPr lang="it-IT" dirty="0"/>
        </a:p>
      </dgm:t>
    </dgm:pt>
    <dgm:pt modelId="{57F39B5A-094E-41C9-AA0C-634742DF85F6}" type="parTrans" cxnId="{A545D3AF-3AFD-4B04-A0A3-9FE9BD86D7FF}">
      <dgm:prSet/>
      <dgm:spPr/>
      <dgm:t>
        <a:bodyPr/>
        <a:lstStyle/>
        <a:p>
          <a:endParaRPr lang="it-IT"/>
        </a:p>
      </dgm:t>
    </dgm:pt>
    <dgm:pt modelId="{451360E3-CF04-43F1-BBC6-63234E1F193D}" type="sibTrans" cxnId="{A545D3AF-3AFD-4B04-A0A3-9FE9BD86D7FF}">
      <dgm:prSet/>
      <dgm:spPr/>
      <dgm:t>
        <a:bodyPr/>
        <a:lstStyle/>
        <a:p>
          <a:endParaRPr lang="it-IT"/>
        </a:p>
      </dgm:t>
    </dgm:pt>
    <dgm:pt modelId="{2648D7E9-99D7-4903-A6B5-660B4FF62D32}">
      <dgm:prSet phldrT="[Testo]"/>
      <dgm:spPr/>
      <dgm:t>
        <a:bodyPr/>
        <a:lstStyle/>
        <a:p>
          <a:r>
            <a:rPr lang="it-IT" dirty="0" err="1" smtClean="0"/>
            <a:t>Narnali</a:t>
          </a:r>
          <a:endParaRPr lang="it-IT" dirty="0"/>
        </a:p>
      </dgm:t>
    </dgm:pt>
    <dgm:pt modelId="{B01E1EAE-F465-46C9-AAF4-9EF2A213392F}" type="parTrans" cxnId="{4EF9C29F-0B25-4968-B72F-241DFE76CDE8}">
      <dgm:prSet/>
      <dgm:spPr/>
      <dgm:t>
        <a:bodyPr/>
        <a:lstStyle/>
        <a:p>
          <a:endParaRPr lang="it-IT"/>
        </a:p>
      </dgm:t>
    </dgm:pt>
    <dgm:pt modelId="{01ED98D4-658A-4FAE-990F-408EF47D7790}" type="sibTrans" cxnId="{4EF9C29F-0B25-4968-B72F-241DFE76CDE8}">
      <dgm:prSet/>
      <dgm:spPr/>
      <dgm:t>
        <a:bodyPr/>
        <a:lstStyle/>
        <a:p>
          <a:endParaRPr lang="it-IT"/>
        </a:p>
      </dgm:t>
    </dgm:pt>
    <dgm:pt modelId="{8308C3C8-2081-4006-A19E-AB04CBBB7F6E}">
      <dgm:prSet phldrT="[Testo]"/>
      <dgm:spPr/>
      <dgm:t>
        <a:bodyPr/>
        <a:lstStyle/>
        <a:p>
          <a:r>
            <a:rPr lang="it-IT" dirty="0" err="1" smtClean="0"/>
            <a:t>Coiano</a:t>
          </a:r>
          <a:endParaRPr lang="it-IT" dirty="0"/>
        </a:p>
      </dgm:t>
    </dgm:pt>
    <dgm:pt modelId="{C5C03D9A-1F5F-4771-9F44-EBB21CE71678}" type="parTrans" cxnId="{2068D9CE-B54E-46E3-9858-E5BEE8DC868D}">
      <dgm:prSet/>
      <dgm:spPr/>
      <dgm:t>
        <a:bodyPr/>
        <a:lstStyle/>
        <a:p>
          <a:endParaRPr lang="it-IT"/>
        </a:p>
      </dgm:t>
    </dgm:pt>
    <dgm:pt modelId="{8A26EB13-7DD3-4342-8255-B1E8BD14A44F}" type="sibTrans" cxnId="{2068D9CE-B54E-46E3-9858-E5BEE8DC868D}">
      <dgm:prSet/>
      <dgm:spPr/>
      <dgm:t>
        <a:bodyPr/>
        <a:lstStyle/>
        <a:p>
          <a:endParaRPr lang="it-IT"/>
        </a:p>
      </dgm:t>
    </dgm:pt>
    <dgm:pt modelId="{9BC4D2C2-E9F4-4732-85AB-06B40B3EE2E7}">
      <dgm:prSet phldrT="[Testo]"/>
      <dgm:spPr/>
      <dgm:t>
        <a:bodyPr/>
        <a:lstStyle/>
        <a:p>
          <a:r>
            <a:rPr lang="it-IT" dirty="0" err="1" smtClean="0"/>
            <a:t>Iolo</a:t>
          </a:r>
          <a:endParaRPr lang="it-IT" dirty="0"/>
        </a:p>
      </dgm:t>
    </dgm:pt>
    <dgm:pt modelId="{4FD0DCC3-7BA3-4ECB-9F7D-41D9372CC865}" type="parTrans" cxnId="{8C0B98A5-780D-4E2D-873F-C3C020B0E742}">
      <dgm:prSet/>
      <dgm:spPr/>
      <dgm:t>
        <a:bodyPr/>
        <a:lstStyle/>
        <a:p>
          <a:endParaRPr lang="it-IT"/>
        </a:p>
      </dgm:t>
    </dgm:pt>
    <dgm:pt modelId="{AF975A34-D6DA-4DC9-BAE5-08FE11C326F1}" type="sibTrans" cxnId="{8C0B98A5-780D-4E2D-873F-C3C020B0E742}">
      <dgm:prSet/>
      <dgm:spPr/>
      <dgm:t>
        <a:bodyPr/>
        <a:lstStyle/>
        <a:p>
          <a:endParaRPr lang="it-IT"/>
        </a:p>
      </dgm:t>
    </dgm:pt>
    <dgm:pt modelId="{6E5F35BA-861E-49B5-95CE-5ABAD2D544C0}" type="pres">
      <dgm:prSet presAssocID="{60BD31A1-9FC8-4502-8E77-910A0DFB38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BEF5346-F14C-436E-864D-A52DFB8AEBD7}" type="pres">
      <dgm:prSet presAssocID="{DE094E18-BF45-4FE1-9300-AC1CD1672DE7}" presName="root" presStyleCnt="0"/>
      <dgm:spPr/>
      <dgm:t>
        <a:bodyPr/>
        <a:lstStyle/>
        <a:p>
          <a:endParaRPr lang="it-IT"/>
        </a:p>
      </dgm:t>
    </dgm:pt>
    <dgm:pt modelId="{A3A46CCF-C43C-4047-B439-B51DF2E7BB40}" type="pres">
      <dgm:prSet presAssocID="{DE094E18-BF45-4FE1-9300-AC1CD1672DE7}" presName="rootComposite" presStyleCnt="0"/>
      <dgm:spPr/>
      <dgm:t>
        <a:bodyPr/>
        <a:lstStyle/>
        <a:p>
          <a:endParaRPr lang="it-IT"/>
        </a:p>
      </dgm:t>
    </dgm:pt>
    <dgm:pt modelId="{FA25674C-E0DA-4817-AFB7-92810DF7F369}" type="pres">
      <dgm:prSet presAssocID="{DE094E18-BF45-4FE1-9300-AC1CD1672DE7}" presName="rootText" presStyleLbl="node1" presStyleIdx="0" presStyleCnt="1" custScaleX="139130"/>
      <dgm:spPr/>
      <dgm:t>
        <a:bodyPr/>
        <a:lstStyle/>
        <a:p>
          <a:endParaRPr lang="it-IT"/>
        </a:p>
      </dgm:t>
    </dgm:pt>
    <dgm:pt modelId="{EE5B0275-6EF9-4B31-A00C-9006F9C9E69C}" type="pres">
      <dgm:prSet presAssocID="{DE094E18-BF45-4FE1-9300-AC1CD1672DE7}" presName="rootConnector" presStyleLbl="node1" presStyleIdx="0" presStyleCnt="1"/>
      <dgm:spPr/>
      <dgm:t>
        <a:bodyPr/>
        <a:lstStyle/>
        <a:p>
          <a:endParaRPr lang="it-IT"/>
        </a:p>
      </dgm:t>
    </dgm:pt>
    <dgm:pt modelId="{FC144F4A-F1BF-40DE-8555-99B336ED182C}" type="pres">
      <dgm:prSet presAssocID="{DE094E18-BF45-4FE1-9300-AC1CD1672DE7}" presName="childShape" presStyleCnt="0"/>
      <dgm:spPr/>
      <dgm:t>
        <a:bodyPr/>
        <a:lstStyle/>
        <a:p>
          <a:endParaRPr lang="it-IT"/>
        </a:p>
      </dgm:t>
    </dgm:pt>
    <dgm:pt modelId="{950C6121-B16B-4181-86B9-8E327E3DFA27}" type="pres">
      <dgm:prSet presAssocID="{57F39B5A-094E-41C9-AA0C-634742DF85F6}" presName="Name13" presStyleLbl="parChTrans1D2" presStyleIdx="0" presStyleCnt="4"/>
      <dgm:spPr/>
      <dgm:t>
        <a:bodyPr/>
        <a:lstStyle/>
        <a:p>
          <a:endParaRPr lang="it-IT"/>
        </a:p>
      </dgm:t>
    </dgm:pt>
    <dgm:pt modelId="{93AF4C1B-DE26-44E7-A847-BFA5DD50FA03}" type="pres">
      <dgm:prSet presAssocID="{49A6116A-F714-478B-BC26-99F404CE89B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A8CA10-EC63-406E-B635-CA4D42C25865}" type="pres">
      <dgm:prSet presAssocID="{B01E1EAE-F465-46C9-AAF4-9EF2A213392F}" presName="Name13" presStyleLbl="parChTrans1D2" presStyleIdx="1" presStyleCnt="4"/>
      <dgm:spPr/>
      <dgm:t>
        <a:bodyPr/>
        <a:lstStyle/>
        <a:p>
          <a:endParaRPr lang="it-IT"/>
        </a:p>
      </dgm:t>
    </dgm:pt>
    <dgm:pt modelId="{9054F881-2B71-4327-998F-CB22E945EA61}" type="pres">
      <dgm:prSet presAssocID="{2648D7E9-99D7-4903-A6B5-660B4FF62D32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F6C4BB-91BE-4DDC-B9F2-F944F42DC09E}" type="pres">
      <dgm:prSet presAssocID="{C5C03D9A-1F5F-4771-9F44-EBB21CE71678}" presName="Name13" presStyleLbl="parChTrans1D2" presStyleIdx="2" presStyleCnt="4"/>
      <dgm:spPr/>
      <dgm:t>
        <a:bodyPr/>
        <a:lstStyle/>
        <a:p>
          <a:endParaRPr lang="it-IT"/>
        </a:p>
      </dgm:t>
    </dgm:pt>
    <dgm:pt modelId="{D9C19711-A693-40CB-A937-D4C5E4BD6E30}" type="pres">
      <dgm:prSet presAssocID="{8308C3C8-2081-4006-A19E-AB04CBBB7F6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729DDC-C1C8-4EC8-9FC3-0A5E8087A56D}" type="pres">
      <dgm:prSet presAssocID="{4FD0DCC3-7BA3-4ECB-9F7D-41D9372CC865}" presName="Name13" presStyleLbl="parChTrans1D2" presStyleIdx="3" presStyleCnt="4"/>
      <dgm:spPr/>
      <dgm:t>
        <a:bodyPr/>
        <a:lstStyle/>
        <a:p>
          <a:endParaRPr lang="it-IT"/>
        </a:p>
      </dgm:t>
    </dgm:pt>
    <dgm:pt modelId="{9C4ECE7A-5381-4D6E-A74D-B703199BE9E9}" type="pres">
      <dgm:prSet presAssocID="{9BC4D2C2-E9F4-4732-85AB-06B40B3EE2E7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068D9CE-B54E-46E3-9858-E5BEE8DC868D}" srcId="{DE094E18-BF45-4FE1-9300-AC1CD1672DE7}" destId="{8308C3C8-2081-4006-A19E-AB04CBBB7F6E}" srcOrd="2" destOrd="0" parTransId="{C5C03D9A-1F5F-4771-9F44-EBB21CE71678}" sibTransId="{8A26EB13-7DD3-4342-8255-B1E8BD14A44F}"/>
    <dgm:cxn modelId="{FF112EA0-17BE-4429-9089-736A8859AE1C}" type="presOf" srcId="{9BC4D2C2-E9F4-4732-85AB-06B40B3EE2E7}" destId="{9C4ECE7A-5381-4D6E-A74D-B703199BE9E9}" srcOrd="0" destOrd="0" presId="urn:microsoft.com/office/officeart/2005/8/layout/hierarchy3"/>
    <dgm:cxn modelId="{2ABA1034-E3C9-4396-81DC-1635E61C4CFC}" type="presOf" srcId="{2648D7E9-99D7-4903-A6B5-660B4FF62D32}" destId="{9054F881-2B71-4327-998F-CB22E945EA61}" srcOrd="0" destOrd="0" presId="urn:microsoft.com/office/officeart/2005/8/layout/hierarchy3"/>
    <dgm:cxn modelId="{8B2354D9-F20B-4A11-891C-49F2B61D8354}" type="presOf" srcId="{60BD31A1-9FC8-4502-8E77-910A0DFB3860}" destId="{6E5F35BA-861E-49B5-95CE-5ABAD2D544C0}" srcOrd="0" destOrd="0" presId="urn:microsoft.com/office/officeart/2005/8/layout/hierarchy3"/>
    <dgm:cxn modelId="{F8D265EE-2A09-45D6-8D48-129E3A72A67C}" type="presOf" srcId="{4FD0DCC3-7BA3-4ECB-9F7D-41D9372CC865}" destId="{2E729DDC-C1C8-4EC8-9FC3-0A5E8087A56D}" srcOrd="0" destOrd="0" presId="urn:microsoft.com/office/officeart/2005/8/layout/hierarchy3"/>
    <dgm:cxn modelId="{A545D3AF-3AFD-4B04-A0A3-9FE9BD86D7FF}" srcId="{DE094E18-BF45-4FE1-9300-AC1CD1672DE7}" destId="{49A6116A-F714-478B-BC26-99F404CE89B7}" srcOrd="0" destOrd="0" parTransId="{57F39B5A-094E-41C9-AA0C-634742DF85F6}" sibTransId="{451360E3-CF04-43F1-BBC6-63234E1F193D}"/>
    <dgm:cxn modelId="{5050033C-4143-4592-AE3E-B3F02EBCD282}" type="presOf" srcId="{B01E1EAE-F465-46C9-AAF4-9EF2A213392F}" destId="{AEA8CA10-EC63-406E-B635-CA4D42C25865}" srcOrd="0" destOrd="0" presId="urn:microsoft.com/office/officeart/2005/8/layout/hierarchy3"/>
    <dgm:cxn modelId="{8C0B98A5-780D-4E2D-873F-C3C020B0E742}" srcId="{DE094E18-BF45-4FE1-9300-AC1CD1672DE7}" destId="{9BC4D2C2-E9F4-4732-85AB-06B40B3EE2E7}" srcOrd="3" destOrd="0" parTransId="{4FD0DCC3-7BA3-4ECB-9F7D-41D9372CC865}" sibTransId="{AF975A34-D6DA-4DC9-BAE5-08FE11C326F1}"/>
    <dgm:cxn modelId="{A6010744-0D30-46C8-B64C-318A8AE027CD}" type="presOf" srcId="{C5C03D9A-1F5F-4771-9F44-EBB21CE71678}" destId="{63F6C4BB-91BE-4DDC-B9F2-F944F42DC09E}" srcOrd="0" destOrd="0" presId="urn:microsoft.com/office/officeart/2005/8/layout/hierarchy3"/>
    <dgm:cxn modelId="{3EADE475-C3A0-4998-B13B-6253382CFB51}" srcId="{60BD31A1-9FC8-4502-8E77-910A0DFB3860}" destId="{DE094E18-BF45-4FE1-9300-AC1CD1672DE7}" srcOrd="0" destOrd="0" parTransId="{A189FCC4-E93B-4DE4-93EB-36F3C0886B5B}" sibTransId="{BC531A3C-9B28-4BA5-A17D-A0F15641E7A0}"/>
    <dgm:cxn modelId="{51901383-5BB9-4D36-9432-DDA4D64CA6DC}" type="presOf" srcId="{57F39B5A-094E-41C9-AA0C-634742DF85F6}" destId="{950C6121-B16B-4181-86B9-8E327E3DFA27}" srcOrd="0" destOrd="0" presId="urn:microsoft.com/office/officeart/2005/8/layout/hierarchy3"/>
    <dgm:cxn modelId="{D65DD98C-D3A4-45EA-965E-11E43FF9883C}" type="presOf" srcId="{DE094E18-BF45-4FE1-9300-AC1CD1672DE7}" destId="{EE5B0275-6EF9-4B31-A00C-9006F9C9E69C}" srcOrd="1" destOrd="0" presId="urn:microsoft.com/office/officeart/2005/8/layout/hierarchy3"/>
    <dgm:cxn modelId="{746F44FE-0491-44C2-AD0F-7AFD2D8D9659}" type="presOf" srcId="{49A6116A-F714-478B-BC26-99F404CE89B7}" destId="{93AF4C1B-DE26-44E7-A847-BFA5DD50FA03}" srcOrd="0" destOrd="0" presId="urn:microsoft.com/office/officeart/2005/8/layout/hierarchy3"/>
    <dgm:cxn modelId="{7F933240-AB00-4379-8072-7434DB527AAC}" type="presOf" srcId="{8308C3C8-2081-4006-A19E-AB04CBBB7F6E}" destId="{D9C19711-A693-40CB-A937-D4C5E4BD6E30}" srcOrd="0" destOrd="0" presId="urn:microsoft.com/office/officeart/2005/8/layout/hierarchy3"/>
    <dgm:cxn modelId="{4EF9C29F-0B25-4968-B72F-241DFE76CDE8}" srcId="{DE094E18-BF45-4FE1-9300-AC1CD1672DE7}" destId="{2648D7E9-99D7-4903-A6B5-660B4FF62D32}" srcOrd="1" destOrd="0" parTransId="{B01E1EAE-F465-46C9-AAF4-9EF2A213392F}" sibTransId="{01ED98D4-658A-4FAE-990F-408EF47D7790}"/>
    <dgm:cxn modelId="{7F9B2202-8276-4956-A459-401F2E05B11E}" type="presOf" srcId="{DE094E18-BF45-4FE1-9300-AC1CD1672DE7}" destId="{FA25674C-E0DA-4817-AFB7-92810DF7F369}" srcOrd="0" destOrd="0" presId="urn:microsoft.com/office/officeart/2005/8/layout/hierarchy3"/>
    <dgm:cxn modelId="{9B925C75-7A6B-4DEA-BB6F-6D4456544D05}" type="presParOf" srcId="{6E5F35BA-861E-49B5-95CE-5ABAD2D544C0}" destId="{9BEF5346-F14C-436E-864D-A52DFB8AEBD7}" srcOrd="0" destOrd="0" presId="urn:microsoft.com/office/officeart/2005/8/layout/hierarchy3"/>
    <dgm:cxn modelId="{F4EA6255-E454-4FE6-873A-914CE237A304}" type="presParOf" srcId="{9BEF5346-F14C-436E-864D-A52DFB8AEBD7}" destId="{A3A46CCF-C43C-4047-B439-B51DF2E7BB40}" srcOrd="0" destOrd="0" presId="urn:microsoft.com/office/officeart/2005/8/layout/hierarchy3"/>
    <dgm:cxn modelId="{9309EC85-AF09-4C22-B420-3C9636DE1BDA}" type="presParOf" srcId="{A3A46CCF-C43C-4047-B439-B51DF2E7BB40}" destId="{FA25674C-E0DA-4817-AFB7-92810DF7F369}" srcOrd="0" destOrd="0" presId="urn:microsoft.com/office/officeart/2005/8/layout/hierarchy3"/>
    <dgm:cxn modelId="{65D64E0A-E02E-4BB2-8EC6-215C5A802CD0}" type="presParOf" srcId="{A3A46CCF-C43C-4047-B439-B51DF2E7BB40}" destId="{EE5B0275-6EF9-4B31-A00C-9006F9C9E69C}" srcOrd="1" destOrd="0" presId="urn:microsoft.com/office/officeart/2005/8/layout/hierarchy3"/>
    <dgm:cxn modelId="{B179BCC4-2C32-4755-AA2E-FEA1C596ABEA}" type="presParOf" srcId="{9BEF5346-F14C-436E-864D-A52DFB8AEBD7}" destId="{FC144F4A-F1BF-40DE-8555-99B336ED182C}" srcOrd="1" destOrd="0" presId="urn:microsoft.com/office/officeart/2005/8/layout/hierarchy3"/>
    <dgm:cxn modelId="{0E17591A-8377-41AF-9E39-657E07803B32}" type="presParOf" srcId="{FC144F4A-F1BF-40DE-8555-99B336ED182C}" destId="{950C6121-B16B-4181-86B9-8E327E3DFA27}" srcOrd="0" destOrd="0" presId="urn:microsoft.com/office/officeart/2005/8/layout/hierarchy3"/>
    <dgm:cxn modelId="{2FFA850C-030B-4DBF-9E1B-3996E732E550}" type="presParOf" srcId="{FC144F4A-F1BF-40DE-8555-99B336ED182C}" destId="{93AF4C1B-DE26-44E7-A847-BFA5DD50FA03}" srcOrd="1" destOrd="0" presId="urn:microsoft.com/office/officeart/2005/8/layout/hierarchy3"/>
    <dgm:cxn modelId="{AECB39C5-1DD1-4C51-B697-6C087B5070F1}" type="presParOf" srcId="{FC144F4A-F1BF-40DE-8555-99B336ED182C}" destId="{AEA8CA10-EC63-406E-B635-CA4D42C25865}" srcOrd="2" destOrd="0" presId="urn:microsoft.com/office/officeart/2005/8/layout/hierarchy3"/>
    <dgm:cxn modelId="{2383972C-3BF0-410B-A6CE-47BC229E63F0}" type="presParOf" srcId="{FC144F4A-F1BF-40DE-8555-99B336ED182C}" destId="{9054F881-2B71-4327-998F-CB22E945EA61}" srcOrd="3" destOrd="0" presId="urn:microsoft.com/office/officeart/2005/8/layout/hierarchy3"/>
    <dgm:cxn modelId="{F17404BD-D95A-4890-9E27-4E602F57B124}" type="presParOf" srcId="{FC144F4A-F1BF-40DE-8555-99B336ED182C}" destId="{63F6C4BB-91BE-4DDC-B9F2-F944F42DC09E}" srcOrd="4" destOrd="0" presId="urn:microsoft.com/office/officeart/2005/8/layout/hierarchy3"/>
    <dgm:cxn modelId="{95ACAAB3-C859-44CC-87FA-32D92ADBE944}" type="presParOf" srcId="{FC144F4A-F1BF-40DE-8555-99B336ED182C}" destId="{D9C19711-A693-40CB-A937-D4C5E4BD6E30}" srcOrd="5" destOrd="0" presId="urn:microsoft.com/office/officeart/2005/8/layout/hierarchy3"/>
    <dgm:cxn modelId="{755E761B-161E-4175-9F27-82DC28B4D163}" type="presParOf" srcId="{FC144F4A-F1BF-40DE-8555-99B336ED182C}" destId="{2E729DDC-C1C8-4EC8-9FC3-0A5E8087A56D}" srcOrd="6" destOrd="0" presId="urn:microsoft.com/office/officeart/2005/8/layout/hierarchy3"/>
    <dgm:cxn modelId="{BD7336BA-2FF5-482D-8CEC-521A1EBA8547}" type="presParOf" srcId="{FC144F4A-F1BF-40DE-8555-99B336ED182C}" destId="{9C4ECE7A-5381-4D6E-A74D-B703199BE9E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0BD31A1-9FC8-4502-8E77-910A0DFB38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AA7D034-A83D-4324-A9BE-AD31443D609E}">
      <dgm:prSet phldrT="[Testo]"/>
      <dgm:spPr/>
      <dgm:t>
        <a:bodyPr/>
        <a:lstStyle/>
        <a:p>
          <a:r>
            <a:rPr lang="it-IT" b="1" dirty="0" smtClean="0"/>
            <a:t>Laboratori sulle strategie</a:t>
          </a:r>
        </a:p>
        <a:p>
          <a:r>
            <a:rPr lang="it-IT" b="1" dirty="0" smtClean="0"/>
            <a:t>Visione condivisa</a:t>
          </a:r>
          <a:endParaRPr lang="it-IT" b="1" dirty="0"/>
        </a:p>
      </dgm:t>
    </dgm:pt>
    <dgm:pt modelId="{EC7294AE-8EA2-4F49-ADAF-A61C600EE8A5}" type="parTrans" cxnId="{D8BE142D-3C4B-4FEF-8226-FE45EAED2C73}">
      <dgm:prSet/>
      <dgm:spPr/>
      <dgm:t>
        <a:bodyPr/>
        <a:lstStyle/>
        <a:p>
          <a:endParaRPr lang="it-IT" b="1"/>
        </a:p>
      </dgm:t>
    </dgm:pt>
    <dgm:pt modelId="{F391CABD-4F96-4BAF-9FAB-476DE3C66590}" type="sibTrans" cxnId="{D8BE142D-3C4B-4FEF-8226-FE45EAED2C73}">
      <dgm:prSet/>
      <dgm:spPr/>
      <dgm:t>
        <a:bodyPr/>
        <a:lstStyle/>
        <a:p>
          <a:endParaRPr lang="it-IT" b="1"/>
        </a:p>
      </dgm:t>
    </dgm:pt>
    <dgm:pt modelId="{6E5F35BA-861E-49B5-95CE-5ABAD2D544C0}" type="pres">
      <dgm:prSet presAssocID="{60BD31A1-9FC8-4502-8E77-910A0DFB38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ACD95E4-06E0-4463-9157-4474E3F20BD9}" type="pres">
      <dgm:prSet presAssocID="{0AA7D034-A83D-4324-A9BE-AD31443D609E}" presName="root" presStyleCnt="0"/>
      <dgm:spPr/>
    </dgm:pt>
    <dgm:pt modelId="{8085F545-523E-4EC2-B558-429EFE1BB415}" type="pres">
      <dgm:prSet presAssocID="{0AA7D034-A83D-4324-A9BE-AD31443D609E}" presName="rootComposite" presStyleCnt="0"/>
      <dgm:spPr/>
    </dgm:pt>
    <dgm:pt modelId="{2046D069-88FF-4CB6-87F7-04D1A44BB53E}" type="pres">
      <dgm:prSet presAssocID="{0AA7D034-A83D-4324-A9BE-AD31443D609E}" presName="rootText" presStyleLbl="node1" presStyleIdx="0" presStyleCnt="1" custScaleX="131282" custScaleY="150037" custLinFactNeighborX="-71972" custLinFactNeighborY="-1785"/>
      <dgm:spPr/>
      <dgm:t>
        <a:bodyPr/>
        <a:lstStyle/>
        <a:p>
          <a:endParaRPr lang="it-IT"/>
        </a:p>
      </dgm:t>
    </dgm:pt>
    <dgm:pt modelId="{3A584924-692F-412B-BFBD-1539B81590B3}" type="pres">
      <dgm:prSet presAssocID="{0AA7D034-A83D-4324-A9BE-AD31443D609E}" presName="rootConnector" presStyleLbl="node1" presStyleIdx="0" presStyleCnt="1"/>
      <dgm:spPr/>
      <dgm:t>
        <a:bodyPr/>
        <a:lstStyle/>
        <a:p>
          <a:endParaRPr lang="it-IT"/>
        </a:p>
      </dgm:t>
    </dgm:pt>
    <dgm:pt modelId="{092D5D2C-4981-42B7-BC06-D419BAF45041}" type="pres">
      <dgm:prSet presAssocID="{0AA7D034-A83D-4324-A9BE-AD31443D609E}" presName="childShape" presStyleCnt="0"/>
      <dgm:spPr/>
    </dgm:pt>
  </dgm:ptLst>
  <dgm:cxnLst>
    <dgm:cxn modelId="{00CFEF04-5756-4143-A56A-35EC45451045}" type="presOf" srcId="{0AA7D034-A83D-4324-A9BE-AD31443D609E}" destId="{3A584924-692F-412B-BFBD-1539B81590B3}" srcOrd="1" destOrd="0" presId="urn:microsoft.com/office/officeart/2005/8/layout/hierarchy3"/>
    <dgm:cxn modelId="{D8BE142D-3C4B-4FEF-8226-FE45EAED2C73}" srcId="{60BD31A1-9FC8-4502-8E77-910A0DFB3860}" destId="{0AA7D034-A83D-4324-A9BE-AD31443D609E}" srcOrd="0" destOrd="0" parTransId="{EC7294AE-8EA2-4F49-ADAF-A61C600EE8A5}" sibTransId="{F391CABD-4F96-4BAF-9FAB-476DE3C66590}"/>
    <dgm:cxn modelId="{28A9F174-92D6-48E9-B4A8-E147545BCCB7}" type="presOf" srcId="{0AA7D034-A83D-4324-A9BE-AD31443D609E}" destId="{2046D069-88FF-4CB6-87F7-04D1A44BB53E}" srcOrd="0" destOrd="0" presId="urn:microsoft.com/office/officeart/2005/8/layout/hierarchy3"/>
    <dgm:cxn modelId="{C7BC5697-26FE-45AB-A4C9-13D1A1779A82}" type="presOf" srcId="{60BD31A1-9FC8-4502-8E77-910A0DFB3860}" destId="{6E5F35BA-861E-49B5-95CE-5ABAD2D544C0}" srcOrd="0" destOrd="0" presId="urn:microsoft.com/office/officeart/2005/8/layout/hierarchy3"/>
    <dgm:cxn modelId="{47CA09B7-2357-42D3-9516-77DE85D0BF4E}" type="presParOf" srcId="{6E5F35BA-861E-49B5-95CE-5ABAD2D544C0}" destId="{0ACD95E4-06E0-4463-9157-4474E3F20BD9}" srcOrd="0" destOrd="0" presId="urn:microsoft.com/office/officeart/2005/8/layout/hierarchy3"/>
    <dgm:cxn modelId="{2DE35585-87E7-4525-B3B1-9922CC4AF7B6}" type="presParOf" srcId="{0ACD95E4-06E0-4463-9157-4474E3F20BD9}" destId="{8085F545-523E-4EC2-B558-429EFE1BB415}" srcOrd="0" destOrd="0" presId="urn:microsoft.com/office/officeart/2005/8/layout/hierarchy3"/>
    <dgm:cxn modelId="{5AA14F96-49B9-4C0B-A954-6B634F8872A8}" type="presParOf" srcId="{8085F545-523E-4EC2-B558-429EFE1BB415}" destId="{2046D069-88FF-4CB6-87F7-04D1A44BB53E}" srcOrd="0" destOrd="0" presId="urn:microsoft.com/office/officeart/2005/8/layout/hierarchy3"/>
    <dgm:cxn modelId="{1E176167-5ADB-4662-A6E6-AF93AFA2DE4A}" type="presParOf" srcId="{8085F545-523E-4EC2-B558-429EFE1BB415}" destId="{3A584924-692F-412B-BFBD-1539B81590B3}" srcOrd="1" destOrd="0" presId="urn:microsoft.com/office/officeart/2005/8/layout/hierarchy3"/>
    <dgm:cxn modelId="{5D3B54FF-007F-47A4-857C-1BADC1DFFA09}" type="presParOf" srcId="{0ACD95E4-06E0-4463-9157-4474E3F20BD9}" destId="{092D5D2C-4981-42B7-BC06-D419BAF450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0BD31A1-9FC8-4502-8E77-910A0DFB38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E094E18-BF45-4FE1-9300-AC1CD1672DE7}">
      <dgm:prSet phldrT="[Testo]"/>
      <dgm:spPr/>
      <dgm:t>
        <a:bodyPr/>
        <a:lstStyle/>
        <a:p>
          <a:r>
            <a:rPr lang="it-IT" dirty="0" smtClean="0"/>
            <a:t>Raccolta dati</a:t>
          </a:r>
          <a:endParaRPr lang="it-IT" dirty="0"/>
        </a:p>
      </dgm:t>
    </dgm:pt>
    <dgm:pt modelId="{A189FCC4-E93B-4DE4-93EB-36F3C0886B5B}" type="parTrans" cxnId="{3EADE475-C3A0-4998-B13B-6253382CFB51}">
      <dgm:prSet/>
      <dgm:spPr/>
      <dgm:t>
        <a:bodyPr/>
        <a:lstStyle/>
        <a:p>
          <a:endParaRPr lang="it-IT"/>
        </a:p>
      </dgm:t>
    </dgm:pt>
    <dgm:pt modelId="{BC531A3C-9B28-4BA5-A17D-A0F15641E7A0}" type="sibTrans" cxnId="{3EADE475-C3A0-4998-B13B-6253382CFB51}">
      <dgm:prSet/>
      <dgm:spPr/>
      <dgm:t>
        <a:bodyPr/>
        <a:lstStyle/>
        <a:p>
          <a:endParaRPr lang="it-IT"/>
        </a:p>
      </dgm:t>
    </dgm:pt>
    <dgm:pt modelId="{49A6116A-F714-478B-BC26-99F404CE89B7}">
      <dgm:prSet phldrT="[Testo]"/>
      <dgm:spPr/>
      <dgm:t>
        <a:bodyPr/>
        <a:lstStyle/>
        <a:p>
          <a:r>
            <a:rPr lang="it-IT" dirty="0" smtClean="0"/>
            <a:t>Questionario on </a:t>
          </a:r>
          <a:r>
            <a:rPr lang="it-IT" dirty="0" err="1" smtClean="0"/>
            <a:t>line</a:t>
          </a:r>
          <a:endParaRPr lang="it-IT" dirty="0"/>
        </a:p>
      </dgm:t>
    </dgm:pt>
    <dgm:pt modelId="{57F39B5A-094E-41C9-AA0C-634742DF85F6}" type="parTrans" cxnId="{A545D3AF-3AFD-4B04-A0A3-9FE9BD86D7FF}">
      <dgm:prSet/>
      <dgm:spPr/>
      <dgm:t>
        <a:bodyPr/>
        <a:lstStyle/>
        <a:p>
          <a:endParaRPr lang="it-IT"/>
        </a:p>
      </dgm:t>
    </dgm:pt>
    <dgm:pt modelId="{451360E3-CF04-43F1-BBC6-63234E1F193D}" type="sibTrans" cxnId="{A545D3AF-3AFD-4B04-A0A3-9FE9BD86D7FF}">
      <dgm:prSet/>
      <dgm:spPr/>
      <dgm:t>
        <a:bodyPr/>
        <a:lstStyle/>
        <a:p>
          <a:endParaRPr lang="it-IT"/>
        </a:p>
      </dgm:t>
    </dgm:pt>
    <dgm:pt modelId="{2648D7E9-99D7-4903-A6B5-660B4FF62D32}">
      <dgm:prSet phldrT="[Testo]"/>
      <dgm:spPr/>
      <dgm:t>
        <a:bodyPr/>
        <a:lstStyle/>
        <a:p>
          <a:r>
            <a:rPr lang="it-IT" dirty="0" smtClean="0"/>
            <a:t>Interviste in profondità</a:t>
          </a:r>
          <a:endParaRPr lang="it-IT" dirty="0"/>
        </a:p>
      </dgm:t>
    </dgm:pt>
    <dgm:pt modelId="{B01E1EAE-F465-46C9-AAF4-9EF2A213392F}" type="parTrans" cxnId="{4EF9C29F-0B25-4968-B72F-241DFE76CDE8}">
      <dgm:prSet/>
      <dgm:spPr/>
      <dgm:t>
        <a:bodyPr/>
        <a:lstStyle/>
        <a:p>
          <a:endParaRPr lang="it-IT"/>
        </a:p>
      </dgm:t>
    </dgm:pt>
    <dgm:pt modelId="{01ED98D4-658A-4FAE-990F-408EF47D7790}" type="sibTrans" cxnId="{4EF9C29F-0B25-4968-B72F-241DFE76CDE8}">
      <dgm:prSet/>
      <dgm:spPr/>
      <dgm:t>
        <a:bodyPr/>
        <a:lstStyle/>
        <a:p>
          <a:endParaRPr lang="it-IT"/>
        </a:p>
      </dgm:t>
    </dgm:pt>
    <dgm:pt modelId="{8308C3C8-2081-4006-A19E-AB04CBBB7F6E}">
      <dgm:prSet phldrT="[Testo]"/>
      <dgm:spPr/>
      <dgm:t>
        <a:bodyPr/>
        <a:lstStyle/>
        <a:p>
          <a:r>
            <a:rPr lang="it-IT" dirty="0" smtClean="0"/>
            <a:t>Questionario cartaceo</a:t>
          </a:r>
          <a:endParaRPr lang="it-IT" dirty="0"/>
        </a:p>
      </dgm:t>
    </dgm:pt>
    <dgm:pt modelId="{C5C03D9A-1F5F-4771-9F44-EBB21CE71678}" type="parTrans" cxnId="{2068D9CE-B54E-46E3-9858-E5BEE8DC868D}">
      <dgm:prSet/>
      <dgm:spPr/>
      <dgm:t>
        <a:bodyPr/>
        <a:lstStyle/>
        <a:p>
          <a:endParaRPr lang="it-IT"/>
        </a:p>
      </dgm:t>
    </dgm:pt>
    <dgm:pt modelId="{8A26EB13-7DD3-4342-8255-B1E8BD14A44F}" type="sibTrans" cxnId="{2068D9CE-B54E-46E3-9858-E5BEE8DC868D}">
      <dgm:prSet/>
      <dgm:spPr/>
      <dgm:t>
        <a:bodyPr/>
        <a:lstStyle/>
        <a:p>
          <a:endParaRPr lang="it-IT"/>
        </a:p>
      </dgm:t>
    </dgm:pt>
    <dgm:pt modelId="{6E5F35BA-861E-49B5-95CE-5ABAD2D544C0}" type="pres">
      <dgm:prSet presAssocID="{60BD31A1-9FC8-4502-8E77-910A0DFB38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BEF5346-F14C-436E-864D-A52DFB8AEBD7}" type="pres">
      <dgm:prSet presAssocID="{DE094E18-BF45-4FE1-9300-AC1CD1672DE7}" presName="root" presStyleCnt="0"/>
      <dgm:spPr/>
    </dgm:pt>
    <dgm:pt modelId="{A3A46CCF-C43C-4047-B439-B51DF2E7BB40}" type="pres">
      <dgm:prSet presAssocID="{DE094E18-BF45-4FE1-9300-AC1CD1672DE7}" presName="rootComposite" presStyleCnt="0"/>
      <dgm:spPr/>
    </dgm:pt>
    <dgm:pt modelId="{FA25674C-E0DA-4817-AFB7-92810DF7F369}" type="pres">
      <dgm:prSet presAssocID="{DE094E18-BF45-4FE1-9300-AC1CD1672DE7}" presName="rootText" presStyleLbl="node1" presStyleIdx="0" presStyleCnt="1"/>
      <dgm:spPr/>
      <dgm:t>
        <a:bodyPr/>
        <a:lstStyle/>
        <a:p>
          <a:endParaRPr lang="it-IT"/>
        </a:p>
      </dgm:t>
    </dgm:pt>
    <dgm:pt modelId="{EE5B0275-6EF9-4B31-A00C-9006F9C9E69C}" type="pres">
      <dgm:prSet presAssocID="{DE094E18-BF45-4FE1-9300-AC1CD1672DE7}" presName="rootConnector" presStyleLbl="node1" presStyleIdx="0" presStyleCnt="1"/>
      <dgm:spPr/>
      <dgm:t>
        <a:bodyPr/>
        <a:lstStyle/>
        <a:p>
          <a:endParaRPr lang="it-IT"/>
        </a:p>
      </dgm:t>
    </dgm:pt>
    <dgm:pt modelId="{FC144F4A-F1BF-40DE-8555-99B336ED182C}" type="pres">
      <dgm:prSet presAssocID="{DE094E18-BF45-4FE1-9300-AC1CD1672DE7}" presName="childShape" presStyleCnt="0"/>
      <dgm:spPr/>
    </dgm:pt>
    <dgm:pt modelId="{950C6121-B16B-4181-86B9-8E327E3DFA27}" type="pres">
      <dgm:prSet presAssocID="{57F39B5A-094E-41C9-AA0C-634742DF85F6}" presName="Name13" presStyleLbl="parChTrans1D2" presStyleIdx="0" presStyleCnt="3"/>
      <dgm:spPr/>
      <dgm:t>
        <a:bodyPr/>
        <a:lstStyle/>
        <a:p>
          <a:endParaRPr lang="it-IT"/>
        </a:p>
      </dgm:t>
    </dgm:pt>
    <dgm:pt modelId="{93AF4C1B-DE26-44E7-A847-BFA5DD50FA03}" type="pres">
      <dgm:prSet presAssocID="{49A6116A-F714-478B-BC26-99F404CE89B7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A8CA10-EC63-406E-B635-CA4D42C25865}" type="pres">
      <dgm:prSet presAssocID="{B01E1EAE-F465-46C9-AAF4-9EF2A213392F}" presName="Name13" presStyleLbl="parChTrans1D2" presStyleIdx="1" presStyleCnt="3"/>
      <dgm:spPr/>
      <dgm:t>
        <a:bodyPr/>
        <a:lstStyle/>
        <a:p>
          <a:endParaRPr lang="it-IT"/>
        </a:p>
      </dgm:t>
    </dgm:pt>
    <dgm:pt modelId="{9054F881-2B71-4327-998F-CB22E945EA61}" type="pres">
      <dgm:prSet presAssocID="{2648D7E9-99D7-4903-A6B5-660B4FF62D32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F6C4BB-91BE-4DDC-B9F2-F944F42DC09E}" type="pres">
      <dgm:prSet presAssocID="{C5C03D9A-1F5F-4771-9F44-EBB21CE71678}" presName="Name13" presStyleLbl="parChTrans1D2" presStyleIdx="2" presStyleCnt="3"/>
      <dgm:spPr/>
      <dgm:t>
        <a:bodyPr/>
        <a:lstStyle/>
        <a:p>
          <a:endParaRPr lang="it-IT"/>
        </a:p>
      </dgm:t>
    </dgm:pt>
    <dgm:pt modelId="{D9C19711-A693-40CB-A937-D4C5E4BD6E30}" type="pres">
      <dgm:prSet presAssocID="{8308C3C8-2081-4006-A19E-AB04CBBB7F6E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82503D5-A7D2-4528-8143-F3DDCFCA607B}" type="presOf" srcId="{57F39B5A-094E-41C9-AA0C-634742DF85F6}" destId="{950C6121-B16B-4181-86B9-8E327E3DFA27}" srcOrd="0" destOrd="0" presId="urn:microsoft.com/office/officeart/2005/8/layout/hierarchy3"/>
    <dgm:cxn modelId="{FE628843-F832-4944-AB1A-CCDAB83EE9AE}" type="presOf" srcId="{B01E1EAE-F465-46C9-AAF4-9EF2A213392F}" destId="{AEA8CA10-EC63-406E-B635-CA4D42C25865}" srcOrd="0" destOrd="0" presId="urn:microsoft.com/office/officeart/2005/8/layout/hierarchy3"/>
    <dgm:cxn modelId="{4EF9C29F-0B25-4968-B72F-241DFE76CDE8}" srcId="{DE094E18-BF45-4FE1-9300-AC1CD1672DE7}" destId="{2648D7E9-99D7-4903-A6B5-660B4FF62D32}" srcOrd="1" destOrd="0" parTransId="{B01E1EAE-F465-46C9-AAF4-9EF2A213392F}" sibTransId="{01ED98D4-658A-4FAE-990F-408EF47D7790}"/>
    <dgm:cxn modelId="{CF83365B-FF66-4D04-9C3B-5CCB23AE20C2}" type="presOf" srcId="{DE094E18-BF45-4FE1-9300-AC1CD1672DE7}" destId="{EE5B0275-6EF9-4B31-A00C-9006F9C9E69C}" srcOrd="1" destOrd="0" presId="urn:microsoft.com/office/officeart/2005/8/layout/hierarchy3"/>
    <dgm:cxn modelId="{3EADE475-C3A0-4998-B13B-6253382CFB51}" srcId="{60BD31A1-9FC8-4502-8E77-910A0DFB3860}" destId="{DE094E18-BF45-4FE1-9300-AC1CD1672DE7}" srcOrd="0" destOrd="0" parTransId="{A189FCC4-E93B-4DE4-93EB-36F3C0886B5B}" sibTransId="{BC531A3C-9B28-4BA5-A17D-A0F15641E7A0}"/>
    <dgm:cxn modelId="{0E9F41BD-E52E-40A5-A68E-777207716A05}" type="presOf" srcId="{DE094E18-BF45-4FE1-9300-AC1CD1672DE7}" destId="{FA25674C-E0DA-4817-AFB7-92810DF7F369}" srcOrd="0" destOrd="0" presId="urn:microsoft.com/office/officeart/2005/8/layout/hierarchy3"/>
    <dgm:cxn modelId="{693BA876-51B4-4B4F-A174-4F6C248A742B}" type="presOf" srcId="{49A6116A-F714-478B-BC26-99F404CE89B7}" destId="{93AF4C1B-DE26-44E7-A847-BFA5DD50FA03}" srcOrd="0" destOrd="0" presId="urn:microsoft.com/office/officeart/2005/8/layout/hierarchy3"/>
    <dgm:cxn modelId="{9D060B7C-C303-4DA4-8197-93E131CA5B98}" type="presOf" srcId="{C5C03D9A-1F5F-4771-9F44-EBB21CE71678}" destId="{63F6C4BB-91BE-4DDC-B9F2-F944F42DC09E}" srcOrd="0" destOrd="0" presId="urn:microsoft.com/office/officeart/2005/8/layout/hierarchy3"/>
    <dgm:cxn modelId="{08515000-8E83-4A32-A02E-5523ECE5C26A}" type="presOf" srcId="{8308C3C8-2081-4006-A19E-AB04CBBB7F6E}" destId="{D9C19711-A693-40CB-A937-D4C5E4BD6E30}" srcOrd="0" destOrd="0" presId="urn:microsoft.com/office/officeart/2005/8/layout/hierarchy3"/>
    <dgm:cxn modelId="{2068D9CE-B54E-46E3-9858-E5BEE8DC868D}" srcId="{DE094E18-BF45-4FE1-9300-AC1CD1672DE7}" destId="{8308C3C8-2081-4006-A19E-AB04CBBB7F6E}" srcOrd="2" destOrd="0" parTransId="{C5C03D9A-1F5F-4771-9F44-EBB21CE71678}" sibTransId="{8A26EB13-7DD3-4342-8255-B1E8BD14A44F}"/>
    <dgm:cxn modelId="{7D72FBDE-3700-401E-89CD-CD28FD08F9BD}" type="presOf" srcId="{2648D7E9-99D7-4903-A6B5-660B4FF62D32}" destId="{9054F881-2B71-4327-998F-CB22E945EA61}" srcOrd="0" destOrd="0" presId="urn:microsoft.com/office/officeart/2005/8/layout/hierarchy3"/>
    <dgm:cxn modelId="{A545D3AF-3AFD-4B04-A0A3-9FE9BD86D7FF}" srcId="{DE094E18-BF45-4FE1-9300-AC1CD1672DE7}" destId="{49A6116A-F714-478B-BC26-99F404CE89B7}" srcOrd="0" destOrd="0" parTransId="{57F39B5A-094E-41C9-AA0C-634742DF85F6}" sibTransId="{451360E3-CF04-43F1-BBC6-63234E1F193D}"/>
    <dgm:cxn modelId="{9D59C5BB-EFA3-43D6-AA40-616C195FDB3E}" type="presOf" srcId="{60BD31A1-9FC8-4502-8E77-910A0DFB3860}" destId="{6E5F35BA-861E-49B5-95CE-5ABAD2D544C0}" srcOrd="0" destOrd="0" presId="urn:microsoft.com/office/officeart/2005/8/layout/hierarchy3"/>
    <dgm:cxn modelId="{1DE26E2B-76B0-495A-8E21-7A80072538E5}" type="presParOf" srcId="{6E5F35BA-861E-49B5-95CE-5ABAD2D544C0}" destId="{9BEF5346-F14C-436E-864D-A52DFB8AEBD7}" srcOrd="0" destOrd="0" presId="urn:microsoft.com/office/officeart/2005/8/layout/hierarchy3"/>
    <dgm:cxn modelId="{BC0AC310-3214-4F97-965E-CE89F1DE164C}" type="presParOf" srcId="{9BEF5346-F14C-436E-864D-A52DFB8AEBD7}" destId="{A3A46CCF-C43C-4047-B439-B51DF2E7BB40}" srcOrd="0" destOrd="0" presId="urn:microsoft.com/office/officeart/2005/8/layout/hierarchy3"/>
    <dgm:cxn modelId="{F32BD6D2-6A92-42B2-986B-AA5E4AD7E67A}" type="presParOf" srcId="{A3A46CCF-C43C-4047-B439-B51DF2E7BB40}" destId="{FA25674C-E0DA-4817-AFB7-92810DF7F369}" srcOrd="0" destOrd="0" presId="urn:microsoft.com/office/officeart/2005/8/layout/hierarchy3"/>
    <dgm:cxn modelId="{9B5BE2C9-F654-4AC8-B7E2-A40E08550EA3}" type="presParOf" srcId="{A3A46CCF-C43C-4047-B439-B51DF2E7BB40}" destId="{EE5B0275-6EF9-4B31-A00C-9006F9C9E69C}" srcOrd="1" destOrd="0" presId="urn:microsoft.com/office/officeart/2005/8/layout/hierarchy3"/>
    <dgm:cxn modelId="{81BF5B12-07C2-4C2B-ABE5-20383807CA6D}" type="presParOf" srcId="{9BEF5346-F14C-436E-864D-A52DFB8AEBD7}" destId="{FC144F4A-F1BF-40DE-8555-99B336ED182C}" srcOrd="1" destOrd="0" presId="urn:microsoft.com/office/officeart/2005/8/layout/hierarchy3"/>
    <dgm:cxn modelId="{89E283CD-4690-437D-9513-B7AA828A269A}" type="presParOf" srcId="{FC144F4A-F1BF-40DE-8555-99B336ED182C}" destId="{950C6121-B16B-4181-86B9-8E327E3DFA27}" srcOrd="0" destOrd="0" presId="urn:microsoft.com/office/officeart/2005/8/layout/hierarchy3"/>
    <dgm:cxn modelId="{53FF558D-0219-41FE-8B46-986BE569E5CF}" type="presParOf" srcId="{FC144F4A-F1BF-40DE-8555-99B336ED182C}" destId="{93AF4C1B-DE26-44E7-A847-BFA5DD50FA03}" srcOrd="1" destOrd="0" presId="urn:microsoft.com/office/officeart/2005/8/layout/hierarchy3"/>
    <dgm:cxn modelId="{4724AFFB-1557-4E57-BE1B-390204FC58E3}" type="presParOf" srcId="{FC144F4A-F1BF-40DE-8555-99B336ED182C}" destId="{AEA8CA10-EC63-406E-B635-CA4D42C25865}" srcOrd="2" destOrd="0" presId="urn:microsoft.com/office/officeart/2005/8/layout/hierarchy3"/>
    <dgm:cxn modelId="{FCB7D2F0-ADCE-4382-B615-202C45FC77CC}" type="presParOf" srcId="{FC144F4A-F1BF-40DE-8555-99B336ED182C}" destId="{9054F881-2B71-4327-998F-CB22E945EA61}" srcOrd="3" destOrd="0" presId="urn:microsoft.com/office/officeart/2005/8/layout/hierarchy3"/>
    <dgm:cxn modelId="{7245A302-17D4-412D-BFDE-35FBCDA6C766}" type="presParOf" srcId="{FC144F4A-F1BF-40DE-8555-99B336ED182C}" destId="{63F6C4BB-91BE-4DDC-B9F2-F944F42DC09E}" srcOrd="4" destOrd="0" presId="urn:microsoft.com/office/officeart/2005/8/layout/hierarchy3"/>
    <dgm:cxn modelId="{2EE6A931-A3AD-439B-96FC-203E49280C91}" type="presParOf" srcId="{FC144F4A-F1BF-40DE-8555-99B336ED182C}" destId="{D9C19711-A693-40CB-A937-D4C5E4BD6E3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BD31A1-9FC8-4502-8E77-910A0DFB38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AA7D034-A83D-4324-A9BE-AD31443D609E}">
      <dgm:prSet phldrT="[Testo]"/>
      <dgm:spPr/>
      <dgm:t>
        <a:bodyPr/>
        <a:lstStyle/>
        <a:p>
          <a:r>
            <a:rPr lang="it-IT" b="1" dirty="0" smtClean="0"/>
            <a:t>Evento pubblico di restituzione</a:t>
          </a:r>
          <a:endParaRPr lang="it-IT" b="1" dirty="0"/>
        </a:p>
      </dgm:t>
    </dgm:pt>
    <dgm:pt modelId="{EC7294AE-8EA2-4F49-ADAF-A61C600EE8A5}" type="parTrans" cxnId="{D8BE142D-3C4B-4FEF-8226-FE45EAED2C73}">
      <dgm:prSet/>
      <dgm:spPr/>
      <dgm:t>
        <a:bodyPr/>
        <a:lstStyle/>
        <a:p>
          <a:endParaRPr lang="it-IT" b="1"/>
        </a:p>
      </dgm:t>
    </dgm:pt>
    <dgm:pt modelId="{F391CABD-4F96-4BAF-9FAB-476DE3C66590}" type="sibTrans" cxnId="{D8BE142D-3C4B-4FEF-8226-FE45EAED2C73}">
      <dgm:prSet/>
      <dgm:spPr/>
      <dgm:t>
        <a:bodyPr/>
        <a:lstStyle/>
        <a:p>
          <a:endParaRPr lang="it-IT" b="1"/>
        </a:p>
      </dgm:t>
    </dgm:pt>
    <dgm:pt modelId="{6E5F35BA-861E-49B5-95CE-5ABAD2D544C0}" type="pres">
      <dgm:prSet presAssocID="{60BD31A1-9FC8-4502-8E77-910A0DFB38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ACD95E4-06E0-4463-9157-4474E3F20BD9}" type="pres">
      <dgm:prSet presAssocID="{0AA7D034-A83D-4324-A9BE-AD31443D609E}" presName="root" presStyleCnt="0"/>
      <dgm:spPr/>
    </dgm:pt>
    <dgm:pt modelId="{8085F545-523E-4EC2-B558-429EFE1BB415}" type="pres">
      <dgm:prSet presAssocID="{0AA7D034-A83D-4324-A9BE-AD31443D609E}" presName="rootComposite" presStyleCnt="0"/>
      <dgm:spPr/>
    </dgm:pt>
    <dgm:pt modelId="{2046D069-88FF-4CB6-87F7-04D1A44BB53E}" type="pres">
      <dgm:prSet presAssocID="{0AA7D034-A83D-4324-A9BE-AD31443D609E}" presName="rootText" presStyleLbl="node1" presStyleIdx="0" presStyleCnt="1" custScaleX="71490" custScaleY="114286" custLinFactNeighborX="-4762" custLinFactNeighborY="-2"/>
      <dgm:spPr/>
      <dgm:t>
        <a:bodyPr/>
        <a:lstStyle/>
        <a:p>
          <a:endParaRPr lang="it-IT"/>
        </a:p>
      </dgm:t>
    </dgm:pt>
    <dgm:pt modelId="{3A584924-692F-412B-BFBD-1539B81590B3}" type="pres">
      <dgm:prSet presAssocID="{0AA7D034-A83D-4324-A9BE-AD31443D609E}" presName="rootConnector" presStyleLbl="node1" presStyleIdx="0" presStyleCnt="1"/>
      <dgm:spPr/>
      <dgm:t>
        <a:bodyPr/>
        <a:lstStyle/>
        <a:p>
          <a:endParaRPr lang="it-IT"/>
        </a:p>
      </dgm:t>
    </dgm:pt>
    <dgm:pt modelId="{092D5D2C-4981-42B7-BC06-D419BAF45041}" type="pres">
      <dgm:prSet presAssocID="{0AA7D034-A83D-4324-A9BE-AD31443D609E}" presName="childShape" presStyleCnt="0"/>
      <dgm:spPr/>
    </dgm:pt>
  </dgm:ptLst>
  <dgm:cxnLst>
    <dgm:cxn modelId="{D8BE142D-3C4B-4FEF-8226-FE45EAED2C73}" srcId="{60BD31A1-9FC8-4502-8E77-910A0DFB3860}" destId="{0AA7D034-A83D-4324-A9BE-AD31443D609E}" srcOrd="0" destOrd="0" parTransId="{EC7294AE-8EA2-4F49-ADAF-A61C600EE8A5}" sibTransId="{F391CABD-4F96-4BAF-9FAB-476DE3C66590}"/>
    <dgm:cxn modelId="{C1B7166F-A4B1-4415-A600-1691A440A4A6}" type="presOf" srcId="{0AA7D034-A83D-4324-A9BE-AD31443D609E}" destId="{3A584924-692F-412B-BFBD-1539B81590B3}" srcOrd="1" destOrd="0" presId="urn:microsoft.com/office/officeart/2005/8/layout/hierarchy3"/>
    <dgm:cxn modelId="{E3D80486-4DAA-4417-966D-F99E4915A860}" type="presOf" srcId="{0AA7D034-A83D-4324-A9BE-AD31443D609E}" destId="{2046D069-88FF-4CB6-87F7-04D1A44BB53E}" srcOrd="0" destOrd="0" presId="urn:microsoft.com/office/officeart/2005/8/layout/hierarchy3"/>
    <dgm:cxn modelId="{CF97B03C-74A6-4BAB-AE1E-0FCACF5FED28}" type="presOf" srcId="{60BD31A1-9FC8-4502-8E77-910A0DFB3860}" destId="{6E5F35BA-861E-49B5-95CE-5ABAD2D544C0}" srcOrd="0" destOrd="0" presId="urn:microsoft.com/office/officeart/2005/8/layout/hierarchy3"/>
    <dgm:cxn modelId="{F8237D27-F65C-4FF6-8054-828419315ED1}" type="presParOf" srcId="{6E5F35BA-861E-49B5-95CE-5ABAD2D544C0}" destId="{0ACD95E4-06E0-4463-9157-4474E3F20BD9}" srcOrd="0" destOrd="0" presId="urn:microsoft.com/office/officeart/2005/8/layout/hierarchy3"/>
    <dgm:cxn modelId="{F9A6203E-B725-4AAF-8A1D-D3F06DC65641}" type="presParOf" srcId="{0ACD95E4-06E0-4463-9157-4474E3F20BD9}" destId="{8085F545-523E-4EC2-B558-429EFE1BB415}" srcOrd="0" destOrd="0" presId="urn:microsoft.com/office/officeart/2005/8/layout/hierarchy3"/>
    <dgm:cxn modelId="{4D315D6A-4296-4D84-82A5-A30C93854A83}" type="presParOf" srcId="{8085F545-523E-4EC2-B558-429EFE1BB415}" destId="{2046D069-88FF-4CB6-87F7-04D1A44BB53E}" srcOrd="0" destOrd="0" presId="urn:microsoft.com/office/officeart/2005/8/layout/hierarchy3"/>
    <dgm:cxn modelId="{EDB3D29E-387E-4FE3-A995-A06C4EF3EAAF}" type="presParOf" srcId="{8085F545-523E-4EC2-B558-429EFE1BB415}" destId="{3A584924-692F-412B-BFBD-1539B81590B3}" srcOrd="1" destOrd="0" presId="urn:microsoft.com/office/officeart/2005/8/layout/hierarchy3"/>
    <dgm:cxn modelId="{145976C1-FBDF-47AE-82FE-CF796DAF48A8}" type="presParOf" srcId="{0ACD95E4-06E0-4463-9157-4474E3F20BD9}" destId="{092D5D2C-4981-42B7-BC06-D419BAF450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0BD31A1-9FC8-4502-8E77-910A0DFB38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AA7D034-A83D-4324-A9BE-AD31443D609E}">
      <dgm:prSet phldrT="[Testo]"/>
      <dgm:spPr/>
      <dgm:t>
        <a:bodyPr/>
        <a:lstStyle/>
        <a:p>
          <a:r>
            <a:rPr lang="it-IT" b="1" dirty="0" smtClean="0"/>
            <a:t>Laboratori di progettazione</a:t>
          </a:r>
          <a:endParaRPr lang="it-IT" b="1" dirty="0"/>
        </a:p>
      </dgm:t>
    </dgm:pt>
    <dgm:pt modelId="{EC7294AE-8EA2-4F49-ADAF-A61C600EE8A5}" type="parTrans" cxnId="{D8BE142D-3C4B-4FEF-8226-FE45EAED2C73}">
      <dgm:prSet/>
      <dgm:spPr/>
      <dgm:t>
        <a:bodyPr/>
        <a:lstStyle/>
        <a:p>
          <a:endParaRPr lang="it-IT" b="1"/>
        </a:p>
      </dgm:t>
    </dgm:pt>
    <dgm:pt modelId="{F391CABD-4F96-4BAF-9FAB-476DE3C66590}" type="sibTrans" cxnId="{D8BE142D-3C4B-4FEF-8226-FE45EAED2C73}">
      <dgm:prSet/>
      <dgm:spPr/>
      <dgm:t>
        <a:bodyPr/>
        <a:lstStyle/>
        <a:p>
          <a:endParaRPr lang="it-IT" b="1"/>
        </a:p>
      </dgm:t>
    </dgm:pt>
    <dgm:pt modelId="{6E5F35BA-861E-49B5-95CE-5ABAD2D544C0}" type="pres">
      <dgm:prSet presAssocID="{60BD31A1-9FC8-4502-8E77-910A0DFB38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ACD95E4-06E0-4463-9157-4474E3F20BD9}" type="pres">
      <dgm:prSet presAssocID="{0AA7D034-A83D-4324-A9BE-AD31443D609E}" presName="root" presStyleCnt="0"/>
      <dgm:spPr/>
    </dgm:pt>
    <dgm:pt modelId="{8085F545-523E-4EC2-B558-429EFE1BB415}" type="pres">
      <dgm:prSet presAssocID="{0AA7D034-A83D-4324-A9BE-AD31443D609E}" presName="rootComposite" presStyleCnt="0"/>
      <dgm:spPr/>
    </dgm:pt>
    <dgm:pt modelId="{2046D069-88FF-4CB6-87F7-04D1A44BB53E}" type="pres">
      <dgm:prSet presAssocID="{0AA7D034-A83D-4324-A9BE-AD31443D609E}" presName="rootText" presStyleLbl="node1" presStyleIdx="0" presStyleCnt="1" custScaleX="256320" custScaleY="151894" custLinFactY="-400000" custLinFactNeighborX="37427" custLinFactNeighborY="-451210"/>
      <dgm:spPr/>
      <dgm:t>
        <a:bodyPr/>
        <a:lstStyle/>
        <a:p>
          <a:endParaRPr lang="it-IT"/>
        </a:p>
      </dgm:t>
    </dgm:pt>
    <dgm:pt modelId="{3A584924-692F-412B-BFBD-1539B81590B3}" type="pres">
      <dgm:prSet presAssocID="{0AA7D034-A83D-4324-A9BE-AD31443D609E}" presName="rootConnector" presStyleLbl="node1" presStyleIdx="0" presStyleCnt="1"/>
      <dgm:spPr/>
      <dgm:t>
        <a:bodyPr/>
        <a:lstStyle/>
        <a:p>
          <a:endParaRPr lang="it-IT"/>
        </a:p>
      </dgm:t>
    </dgm:pt>
    <dgm:pt modelId="{092D5D2C-4981-42B7-BC06-D419BAF45041}" type="pres">
      <dgm:prSet presAssocID="{0AA7D034-A83D-4324-A9BE-AD31443D609E}" presName="childShape" presStyleCnt="0"/>
      <dgm:spPr/>
    </dgm:pt>
  </dgm:ptLst>
  <dgm:cxnLst>
    <dgm:cxn modelId="{D8BE142D-3C4B-4FEF-8226-FE45EAED2C73}" srcId="{60BD31A1-9FC8-4502-8E77-910A0DFB3860}" destId="{0AA7D034-A83D-4324-A9BE-AD31443D609E}" srcOrd="0" destOrd="0" parTransId="{EC7294AE-8EA2-4F49-ADAF-A61C600EE8A5}" sibTransId="{F391CABD-4F96-4BAF-9FAB-476DE3C66590}"/>
    <dgm:cxn modelId="{38FBC8C2-2347-4A7B-869B-4D94392A7B4C}" type="presOf" srcId="{60BD31A1-9FC8-4502-8E77-910A0DFB3860}" destId="{6E5F35BA-861E-49B5-95CE-5ABAD2D544C0}" srcOrd="0" destOrd="0" presId="urn:microsoft.com/office/officeart/2005/8/layout/hierarchy3"/>
    <dgm:cxn modelId="{CBD0C5EE-5247-4A7E-9229-FBA4A6B64382}" type="presOf" srcId="{0AA7D034-A83D-4324-A9BE-AD31443D609E}" destId="{3A584924-692F-412B-BFBD-1539B81590B3}" srcOrd="1" destOrd="0" presId="urn:microsoft.com/office/officeart/2005/8/layout/hierarchy3"/>
    <dgm:cxn modelId="{5AB65DC9-2B4C-401F-8650-0A5D5A544BE2}" type="presOf" srcId="{0AA7D034-A83D-4324-A9BE-AD31443D609E}" destId="{2046D069-88FF-4CB6-87F7-04D1A44BB53E}" srcOrd="0" destOrd="0" presId="urn:microsoft.com/office/officeart/2005/8/layout/hierarchy3"/>
    <dgm:cxn modelId="{52425615-729E-496E-A192-B2D20F8BD9EC}" type="presParOf" srcId="{6E5F35BA-861E-49B5-95CE-5ABAD2D544C0}" destId="{0ACD95E4-06E0-4463-9157-4474E3F20BD9}" srcOrd="0" destOrd="0" presId="urn:microsoft.com/office/officeart/2005/8/layout/hierarchy3"/>
    <dgm:cxn modelId="{BAEB1501-ECCC-4FD3-AFE5-D737B6CE78C6}" type="presParOf" srcId="{0ACD95E4-06E0-4463-9157-4474E3F20BD9}" destId="{8085F545-523E-4EC2-B558-429EFE1BB415}" srcOrd="0" destOrd="0" presId="urn:microsoft.com/office/officeart/2005/8/layout/hierarchy3"/>
    <dgm:cxn modelId="{BFAE33C2-42C7-4EC9-AFFA-3AB113399C14}" type="presParOf" srcId="{8085F545-523E-4EC2-B558-429EFE1BB415}" destId="{2046D069-88FF-4CB6-87F7-04D1A44BB53E}" srcOrd="0" destOrd="0" presId="urn:microsoft.com/office/officeart/2005/8/layout/hierarchy3"/>
    <dgm:cxn modelId="{72E99931-89B1-4B72-889A-EB86DB40EC0B}" type="presParOf" srcId="{8085F545-523E-4EC2-B558-429EFE1BB415}" destId="{3A584924-692F-412B-BFBD-1539B81590B3}" srcOrd="1" destOrd="0" presId="urn:microsoft.com/office/officeart/2005/8/layout/hierarchy3"/>
    <dgm:cxn modelId="{9170B477-0E9A-4598-812B-8EE5E092DC4E}" type="presParOf" srcId="{0ACD95E4-06E0-4463-9157-4474E3F20BD9}" destId="{092D5D2C-4981-42B7-BC06-D419BAF450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3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0BD31A1-9FC8-4502-8E77-910A0DFB3860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DE094E18-BF45-4FE1-9300-AC1CD1672DE7}">
      <dgm:prSet phldrT="[Testo]"/>
      <dgm:spPr/>
      <dgm:t>
        <a:bodyPr/>
        <a:lstStyle/>
        <a:p>
          <a:r>
            <a:rPr lang="it-IT" dirty="0" smtClean="0"/>
            <a:t>Sopralluoghi</a:t>
          </a:r>
          <a:endParaRPr lang="it-IT" dirty="0"/>
        </a:p>
      </dgm:t>
    </dgm:pt>
    <dgm:pt modelId="{A189FCC4-E93B-4DE4-93EB-36F3C0886B5B}" type="parTrans" cxnId="{3EADE475-C3A0-4998-B13B-6253382CFB51}">
      <dgm:prSet/>
      <dgm:spPr/>
      <dgm:t>
        <a:bodyPr/>
        <a:lstStyle/>
        <a:p>
          <a:endParaRPr lang="it-IT"/>
        </a:p>
      </dgm:t>
    </dgm:pt>
    <dgm:pt modelId="{BC531A3C-9B28-4BA5-A17D-A0F15641E7A0}" type="sibTrans" cxnId="{3EADE475-C3A0-4998-B13B-6253382CFB51}">
      <dgm:prSet/>
      <dgm:spPr/>
      <dgm:t>
        <a:bodyPr/>
        <a:lstStyle/>
        <a:p>
          <a:endParaRPr lang="it-IT"/>
        </a:p>
      </dgm:t>
    </dgm:pt>
    <dgm:pt modelId="{49A6116A-F714-478B-BC26-99F404CE89B7}">
      <dgm:prSet phldrT="[Testo]"/>
      <dgm:spPr/>
      <dgm:t>
        <a:bodyPr/>
        <a:lstStyle/>
        <a:p>
          <a:r>
            <a:rPr lang="it-IT" dirty="0" smtClean="0"/>
            <a:t>Camminata di quartiere</a:t>
          </a:r>
          <a:endParaRPr lang="it-IT" dirty="0"/>
        </a:p>
      </dgm:t>
    </dgm:pt>
    <dgm:pt modelId="{57F39B5A-094E-41C9-AA0C-634742DF85F6}" type="parTrans" cxnId="{A545D3AF-3AFD-4B04-A0A3-9FE9BD86D7FF}">
      <dgm:prSet/>
      <dgm:spPr/>
      <dgm:t>
        <a:bodyPr/>
        <a:lstStyle/>
        <a:p>
          <a:endParaRPr lang="it-IT"/>
        </a:p>
      </dgm:t>
    </dgm:pt>
    <dgm:pt modelId="{451360E3-CF04-43F1-BBC6-63234E1F193D}" type="sibTrans" cxnId="{A545D3AF-3AFD-4B04-A0A3-9FE9BD86D7FF}">
      <dgm:prSet/>
      <dgm:spPr/>
      <dgm:t>
        <a:bodyPr/>
        <a:lstStyle/>
        <a:p>
          <a:endParaRPr lang="it-IT"/>
        </a:p>
      </dgm:t>
    </dgm:pt>
    <dgm:pt modelId="{2648D7E9-99D7-4903-A6B5-660B4FF62D32}">
      <dgm:prSet phldrT="[Testo]"/>
      <dgm:spPr/>
      <dgm:t>
        <a:bodyPr/>
        <a:lstStyle/>
        <a:p>
          <a:r>
            <a:rPr lang="it-IT" dirty="0" smtClean="0"/>
            <a:t>Pedalata di quartiere</a:t>
          </a:r>
          <a:endParaRPr lang="it-IT" dirty="0"/>
        </a:p>
      </dgm:t>
    </dgm:pt>
    <dgm:pt modelId="{B01E1EAE-F465-46C9-AAF4-9EF2A213392F}" type="parTrans" cxnId="{4EF9C29F-0B25-4968-B72F-241DFE76CDE8}">
      <dgm:prSet/>
      <dgm:spPr/>
      <dgm:t>
        <a:bodyPr/>
        <a:lstStyle/>
        <a:p>
          <a:endParaRPr lang="it-IT"/>
        </a:p>
      </dgm:t>
    </dgm:pt>
    <dgm:pt modelId="{01ED98D4-658A-4FAE-990F-408EF47D7790}" type="sibTrans" cxnId="{4EF9C29F-0B25-4968-B72F-241DFE76CDE8}">
      <dgm:prSet/>
      <dgm:spPr/>
      <dgm:t>
        <a:bodyPr/>
        <a:lstStyle/>
        <a:p>
          <a:endParaRPr lang="it-IT"/>
        </a:p>
      </dgm:t>
    </dgm:pt>
    <dgm:pt modelId="{6E5F35BA-861E-49B5-95CE-5ABAD2D544C0}" type="pres">
      <dgm:prSet presAssocID="{60BD31A1-9FC8-4502-8E77-910A0DFB38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BEF5346-F14C-436E-864D-A52DFB8AEBD7}" type="pres">
      <dgm:prSet presAssocID="{DE094E18-BF45-4FE1-9300-AC1CD1672DE7}" presName="root" presStyleCnt="0"/>
      <dgm:spPr/>
      <dgm:t>
        <a:bodyPr/>
        <a:lstStyle/>
        <a:p>
          <a:endParaRPr lang="it-IT"/>
        </a:p>
      </dgm:t>
    </dgm:pt>
    <dgm:pt modelId="{A3A46CCF-C43C-4047-B439-B51DF2E7BB40}" type="pres">
      <dgm:prSet presAssocID="{DE094E18-BF45-4FE1-9300-AC1CD1672DE7}" presName="rootComposite" presStyleCnt="0"/>
      <dgm:spPr/>
      <dgm:t>
        <a:bodyPr/>
        <a:lstStyle/>
        <a:p>
          <a:endParaRPr lang="it-IT"/>
        </a:p>
      </dgm:t>
    </dgm:pt>
    <dgm:pt modelId="{FA25674C-E0DA-4817-AFB7-92810DF7F369}" type="pres">
      <dgm:prSet presAssocID="{DE094E18-BF45-4FE1-9300-AC1CD1672DE7}" presName="rootText" presStyleLbl="node1" presStyleIdx="0" presStyleCnt="1"/>
      <dgm:spPr/>
      <dgm:t>
        <a:bodyPr/>
        <a:lstStyle/>
        <a:p>
          <a:endParaRPr lang="it-IT"/>
        </a:p>
      </dgm:t>
    </dgm:pt>
    <dgm:pt modelId="{EE5B0275-6EF9-4B31-A00C-9006F9C9E69C}" type="pres">
      <dgm:prSet presAssocID="{DE094E18-BF45-4FE1-9300-AC1CD1672DE7}" presName="rootConnector" presStyleLbl="node1" presStyleIdx="0" presStyleCnt="1"/>
      <dgm:spPr/>
      <dgm:t>
        <a:bodyPr/>
        <a:lstStyle/>
        <a:p>
          <a:endParaRPr lang="it-IT"/>
        </a:p>
      </dgm:t>
    </dgm:pt>
    <dgm:pt modelId="{FC144F4A-F1BF-40DE-8555-99B336ED182C}" type="pres">
      <dgm:prSet presAssocID="{DE094E18-BF45-4FE1-9300-AC1CD1672DE7}" presName="childShape" presStyleCnt="0"/>
      <dgm:spPr/>
      <dgm:t>
        <a:bodyPr/>
        <a:lstStyle/>
        <a:p>
          <a:endParaRPr lang="it-IT"/>
        </a:p>
      </dgm:t>
    </dgm:pt>
    <dgm:pt modelId="{950C6121-B16B-4181-86B9-8E327E3DFA27}" type="pres">
      <dgm:prSet presAssocID="{57F39B5A-094E-41C9-AA0C-634742DF85F6}" presName="Name13" presStyleLbl="parChTrans1D2" presStyleIdx="0" presStyleCnt="2"/>
      <dgm:spPr/>
      <dgm:t>
        <a:bodyPr/>
        <a:lstStyle/>
        <a:p>
          <a:endParaRPr lang="it-IT"/>
        </a:p>
      </dgm:t>
    </dgm:pt>
    <dgm:pt modelId="{93AF4C1B-DE26-44E7-A847-BFA5DD50FA03}" type="pres">
      <dgm:prSet presAssocID="{49A6116A-F714-478B-BC26-99F404CE89B7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A8CA10-EC63-406E-B635-CA4D42C25865}" type="pres">
      <dgm:prSet presAssocID="{B01E1EAE-F465-46C9-AAF4-9EF2A213392F}" presName="Name13" presStyleLbl="parChTrans1D2" presStyleIdx="1" presStyleCnt="2"/>
      <dgm:spPr/>
      <dgm:t>
        <a:bodyPr/>
        <a:lstStyle/>
        <a:p>
          <a:endParaRPr lang="it-IT"/>
        </a:p>
      </dgm:t>
    </dgm:pt>
    <dgm:pt modelId="{9054F881-2B71-4327-998F-CB22E945EA61}" type="pres">
      <dgm:prSet presAssocID="{2648D7E9-99D7-4903-A6B5-660B4FF62D32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FEA1843-D9DC-4309-BE4E-A592382D278D}" type="presOf" srcId="{B01E1EAE-F465-46C9-AAF4-9EF2A213392F}" destId="{AEA8CA10-EC63-406E-B635-CA4D42C25865}" srcOrd="0" destOrd="0" presId="urn:microsoft.com/office/officeart/2005/8/layout/hierarchy3"/>
    <dgm:cxn modelId="{4EF9C29F-0B25-4968-B72F-241DFE76CDE8}" srcId="{DE094E18-BF45-4FE1-9300-AC1CD1672DE7}" destId="{2648D7E9-99D7-4903-A6B5-660B4FF62D32}" srcOrd="1" destOrd="0" parTransId="{B01E1EAE-F465-46C9-AAF4-9EF2A213392F}" sibTransId="{01ED98D4-658A-4FAE-990F-408EF47D7790}"/>
    <dgm:cxn modelId="{3EADE475-C3A0-4998-B13B-6253382CFB51}" srcId="{60BD31A1-9FC8-4502-8E77-910A0DFB3860}" destId="{DE094E18-BF45-4FE1-9300-AC1CD1672DE7}" srcOrd="0" destOrd="0" parTransId="{A189FCC4-E93B-4DE4-93EB-36F3C0886B5B}" sibTransId="{BC531A3C-9B28-4BA5-A17D-A0F15641E7A0}"/>
    <dgm:cxn modelId="{0C4E99F8-F9D0-46A4-9663-D910E8877DD6}" type="presOf" srcId="{2648D7E9-99D7-4903-A6B5-660B4FF62D32}" destId="{9054F881-2B71-4327-998F-CB22E945EA61}" srcOrd="0" destOrd="0" presId="urn:microsoft.com/office/officeart/2005/8/layout/hierarchy3"/>
    <dgm:cxn modelId="{0FD631DD-25DB-4DA3-95BA-9FFBB4CFA88D}" type="presOf" srcId="{49A6116A-F714-478B-BC26-99F404CE89B7}" destId="{93AF4C1B-DE26-44E7-A847-BFA5DD50FA03}" srcOrd="0" destOrd="0" presId="urn:microsoft.com/office/officeart/2005/8/layout/hierarchy3"/>
    <dgm:cxn modelId="{9440F879-C70E-4736-8F2A-5E4D9E504722}" type="presOf" srcId="{57F39B5A-094E-41C9-AA0C-634742DF85F6}" destId="{950C6121-B16B-4181-86B9-8E327E3DFA27}" srcOrd="0" destOrd="0" presId="urn:microsoft.com/office/officeart/2005/8/layout/hierarchy3"/>
    <dgm:cxn modelId="{1E6441B3-3B1D-4A08-B5F4-0D54C3156A39}" type="presOf" srcId="{DE094E18-BF45-4FE1-9300-AC1CD1672DE7}" destId="{FA25674C-E0DA-4817-AFB7-92810DF7F369}" srcOrd="0" destOrd="0" presId="urn:microsoft.com/office/officeart/2005/8/layout/hierarchy3"/>
    <dgm:cxn modelId="{ECCB7C02-97BF-4670-AB09-BFA282DF509A}" type="presOf" srcId="{60BD31A1-9FC8-4502-8E77-910A0DFB3860}" destId="{6E5F35BA-861E-49B5-95CE-5ABAD2D544C0}" srcOrd="0" destOrd="0" presId="urn:microsoft.com/office/officeart/2005/8/layout/hierarchy3"/>
    <dgm:cxn modelId="{7541742C-393F-4AFA-8168-A54A1BDF4A0D}" type="presOf" srcId="{DE094E18-BF45-4FE1-9300-AC1CD1672DE7}" destId="{EE5B0275-6EF9-4B31-A00C-9006F9C9E69C}" srcOrd="1" destOrd="0" presId="urn:microsoft.com/office/officeart/2005/8/layout/hierarchy3"/>
    <dgm:cxn modelId="{A545D3AF-3AFD-4B04-A0A3-9FE9BD86D7FF}" srcId="{DE094E18-BF45-4FE1-9300-AC1CD1672DE7}" destId="{49A6116A-F714-478B-BC26-99F404CE89B7}" srcOrd="0" destOrd="0" parTransId="{57F39B5A-094E-41C9-AA0C-634742DF85F6}" sibTransId="{451360E3-CF04-43F1-BBC6-63234E1F193D}"/>
    <dgm:cxn modelId="{9F8AB76F-A448-4AA7-93E7-E0E2847D2698}" type="presParOf" srcId="{6E5F35BA-861E-49B5-95CE-5ABAD2D544C0}" destId="{9BEF5346-F14C-436E-864D-A52DFB8AEBD7}" srcOrd="0" destOrd="0" presId="urn:microsoft.com/office/officeart/2005/8/layout/hierarchy3"/>
    <dgm:cxn modelId="{FD6BE68F-CFCD-476A-90BA-0B01D9279AC6}" type="presParOf" srcId="{9BEF5346-F14C-436E-864D-A52DFB8AEBD7}" destId="{A3A46CCF-C43C-4047-B439-B51DF2E7BB40}" srcOrd="0" destOrd="0" presId="urn:microsoft.com/office/officeart/2005/8/layout/hierarchy3"/>
    <dgm:cxn modelId="{4DC457E9-1F48-46FF-A8F6-C4228667111B}" type="presParOf" srcId="{A3A46CCF-C43C-4047-B439-B51DF2E7BB40}" destId="{FA25674C-E0DA-4817-AFB7-92810DF7F369}" srcOrd="0" destOrd="0" presId="urn:microsoft.com/office/officeart/2005/8/layout/hierarchy3"/>
    <dgm:cxn modelId="{1C16A190-CEA4-4C4A-A8AC-45ECAAD25937}" type="presParOf" srcId="{A3A46CCF-C43C-4047-B439-B51DF2E7BB40}" destId="{EE5B0275-6EF9-4B31-A00C-9006F9C9E69C}" srcOrd="1" destOrd="0" presId="urn:microsoft.com/office/officeart/2005/8/layout/hierarchy3"/>
    <dgm:cxn modelId="{79215856-7F4C-40E4-B2F9-0E21933E280F}" type="presParOf" srcId="{9BEF5346-F14C-436E-864D-A52DFB8AEBD7}" destId="{FC144F4A-F1BF-40DE-8555-99B336ED182C}" srcOrd="1" destOrd="0" presId="urn:microsoft.com/office/officeart/2005/8/layout/hierarchy3"/>
    <dgm:cxn modelId="{F4301A1D-AFEA-4204-8A7E-A31828E4E06E}" type="presParOf" srcId="{FC144F4A-F1BF-40DE-8555-99B336ED182C}" destId="{950C6121-B16B-4181-86B9-8E327E3DFA27}" srcOrd="0" destOrd="0" presId="urn:microsoft.com/office/officeart/2005/8/layout/hierarchy3"/>
    <dgm:cxn modelId="{93156B29-9478-40F9-8638-3DD69E933F12}" type="presParOf" srcId="{FC144F4A-F1BF-40DE-8555-99B336ED182C}" destId="{93AF4C1B-DE26-44E7-A847-BFA5DD50FA03}" srcOrd="1" destOrd="0" presId="urn:microsoft.com/office/officeart/2005/8/layout/hierarchy3"/>
    <dgm:cxn modelId="{81C842D7-DFE4-42EB-9A33-1C7A05F77C79}" type="presParOf" srcId="{FC144F4A-F1BF-40DE-8555-99B336ED182C}" destId="{AEA8CA10-EC63-406E-B635-CA4D42C25865}" srcOrd="2" destOrd="0" presId="urn:microsoft.com/office/officeart/2005/8/layout/hierarchy3"/>
    <dgm:cxn modelId="{C32911F4-2457-44FC-8EFD-E787BA9A19EA}" type="presParOf" srcId="{FC144F4A-F1BF-40DE-8555-99B336ED182C}" destId="{9054F881-2B71-4327-998F-CB22E945EA6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4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0BD31A1-9FC8-4502-8E77-910A0DFB3860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0AA7D034-A83D-4324-A9BE-AD31443D609E}">
      <dgm:prSet phldrT="[Testo]" custT="1"/>
      <dgm:spPr/>
      <dgm:t>
        <a:bodyPr/>
        <a:lstStyle/>
        <a:p>
          <a:r>
            <a:rPr lang="it-IT" sz="1300" b="1" dirty="0" smtClean="0"/>
            <a:t>Visite </a:t>
          </a:r>
          <a:br>
            <a:rPr lang="it-IT" sz="1300" b="1" dirty="0" smtClean="0"/>
          </a:br>
          <a:r>
            <a:rPr lang="it-IT" sz="1300" b="1" dirty="0" smtClean="0"/>
            <a:t>studio</a:t>
          </a:r>
          <a:endParaRPr lang="it-IT" sz="1300" b="1" dirty="0"/>
        </a:p>
      </dgm:t>
    </dgm:pt>
    <dgm:pt modelId="{EC7294AE-8EA2-4F49-ADAF-A61C600EE8A5}" type="parTrans" cxnId="{D8BE142D-3C4B-4FEF-8226-FE45EAED2C73}">
      <dgm:prSet/>
      <dgm:spPr/>
      <dgm:t>
        <a:bodyPr/>
        <a:lstStyle/>
        <a:p>
          <a:endParaRPr lang="it-IT" b="1"/>
        </a:p>
      </dgm:t>
    </dgm:pt>
    <dgm:pt modelId="{F391CABD-4F96-4BAF-9FAB-476DE3C66590}" type="sibTrans" cxnId="{D8BE142D-3C4B-4FEF-8226-FE45EAED2C73}">
      <dgm:prSet/>
      <dgm:spPr/>
      <dgm:t>
        <a:bodyPr/>
        <a:lstStyle/>
        <a:p>
          <a:endParaRPr lang="it-IT" b="1"/>
        </a:p>
      </dgm:t>
    </dgm:pt>
    <dgm:pt modelId="{6E5F35BA-861E-49B5-95CE-5ABAD2D544C0}" type="pres">
      <dgm:prSet presAssocID="{60BD31A1-9FC8-4502-8E77-910A0DFB38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ACD95E4-06E0-4463-9157-4474E3F20BD9}" type="pres">
      <dgm:prSet presAssocID="{0AA7D034-A83D-4324-A9BE-AD31443D609E}" presName="root" presStyleCnt="0"/>
      <dgm:spPr/>
      <dgm:t>
        <a:bodyPr/>
        <a:lstStyle/>
        <a:p>
          <a:endParaRPr lang="it-IT"/>
        </a:p>
      </dgm:t>
    </dgm:pt>
    <dgm:pt modelId="{8085F545-523E-4EC2-B558-429EFE1BB415}" type="pres">
      <dgm:prSet presAssocID="{0AA7D034-A83D-4324-A9BE-AD31443D609E}" presName="rootComposite" presStyleCnt="0"/>
      <dgm:spPr/>
      <dgm:t>
        <a:bodyPr/>
        <a:lstStyle/>
        <a:p>
          <a:endParaRPr lang="it-IT"/>
        </a:p>
      </dgm:t>
    </dgm:pt>
    <dgm:pt modelId="{2046D069-88FF-4CB6-87F7-04D1A44BB53E}" type="pres">
      <dgm:prSet presAssocID="{0AA7D034-A83D-4324-A9BE-AD31443D609E}" presName="rootText" presStyleLbl="node1" presStyleIdx="0" presStyleCnt="1" custLinFactNeighborX="4762" custLinFactNeighborY="-2"/>
      <dgm:spPr/>
      <dgm:t>
        <a:bodyPr/>
        <a:lstStyle/>
        <a:p>
          <a:endParaRPr lang="it-IT"/>
        </a:p>
      </dgm:t>
    </dgm:pt>
    <dgm:pt modelId="{3A584924-692F-412B-BFBD-1539B81590B3}" type="pres">
      <dgm:prSet presAssocID="{0AA7D034-A83D-4324-A9BE-AD31443D609E}" presName="rootConnector" presStyleLbl="node1" presStyleIdx="0" presStyleCnt="1"/>
      <dgm:spPr/>
      <dgm:t>
        <a:bodyPr/>
        <a:lstStyle/>
        <a:p>
          <a:endParaRPr lang="it-IT"/>
        </a:p>
      </dgm:t>
    </dgm:pt>
    <dgm:pt modelId="{092D5D2C-4981-42B7-BC06-D419BAF45041}" type="pres">
      <dgm:prSet presAssocID="{0AA7D034-A83D-4324-A9BE-AD31443D609E}" presName="childShape" presStyleCnt="0"/>
      <dgm:spPr/>
      <dgm:t>
        <a:bodyPr/>
        <a:lstStyle/>
        <a:p>
          <a:endParaRPr lang="it-IT"/>
        </a:p>
      </dgm:t>
    </dgm:pt>
  </dgm:ptLst>
  <dgm:cxnLst>
    <dgm:cxn modelId="{4B3A09EE-C6B7-C548-955E-3FB895B64926}" type="presOf" srcId="{0AA7D034-A83D-4324-A9BE-AD31443D609E}" destId="{2046D069-88FF-4CB6-87F7-04D1A44BB53E}" srcOrd="0" destOrd="0" presId="urn:microsoft.com/office/officeart/2005/8/layout/hierarchy3"/>
    <dgm:cxn modelId="{D8BE142D-3C4B-4FEF-8226-FE45EAED2C73}" srcId="{60BD31A1-9FC8-4502-8E77-910A0DFB3860}" destId="{0AA7D034-A83D-4324-A9BE-AD31443D609E}" srcOrd="0" destOrd="0" parTransId="{EC7294AE-8EA2-4F49-ADAF-A61C600EE8A5}" sibTransId="{F391CABD-4F96-4BAF-9FAB-476DE3C66590}"/>
    <dgm:cxn modelId="{9C22D946-04E0-4245-AA14-5D98D98D478C}" type="presOf" srcId="{0AA7D034-A83D-4324-A9BE-AD31443D609E}" destId="{3A584924-692F-412B-BFBD-1539B81590B3}" srcOrd="1" destOrd="0" presId="urn:microsoft.com/office/officeart/2005/8/layout/hierarchy3"/>
    <dgm:cxn modelId="{9944BF3D-C3C1-3F4B-85D6-5A7968B85E92}" type="presOf" srcId="{60BD31A1-9FC8-4502-8E77-910A0DFB3860}" destId="{6E5F35BA-861E-49B5-95CE-5ABAD2D544C0}" srcOrd="0" destOrd="0" presId="urn:microsoft.com/office/officeart/2005/8/layout/hierarchy3"/>
    <dgm:cxn modelId="{C9BDFD4C-0C93-3844-B27E-C1B54BD17057}" type="presParOf" srcId="{6E5F35BA-861E-49B5-95CE-5ABAD2D544C0}" destId="{0ACD95E4-06E0-4463-9157-4474E3F20BD9}" srcOrd="0" destOrd="0" presId="urn:microsoft.com/office/officeart/2005/8/layout/hierarchy3"/>
    <dgm:cxn modelId="{A0D9B6CB-DA3F-4249-B332-2FA39D542E94}" type="presParOf" srcId="{0ACD95E4-06E0-4463-9157-4474E3F20BD9}" destId="{8085F545-523E-4EC2-B558-429EFE1BB415}" srcOrd="0" destOrd="0" presId="urn:microsoft.com/office/officeart/2005/8/layout/hierarchy3"/>
    <dgm:cxn modelId="{ADC850E1-AF21-814F-A630-08A2D75F3EFC}" type="presParOf" srcId="{8085F545-523E-4EC2-B558-429EFE1BB415}" destId="{2046D069-88FF-4CB6-87F7-04D1A44BB53E}" srcOrd="0" destOrd="0" presId="urn:microsoft.com/office/officeart/2005/8/layout/hierarchy3"/>
    <dgm:cxn modelId="{F362AA8E-1D47-6142-9CEE-0EA6A8FDC862}" type="presParOf" srcId="{8085F545-523E-4EC2-B558-429EFE1BB415}" destId="{3A584924-692F-412B-BFBD-1539B81590B3}" srcOrd="1" destOrd="0" presId="urn:microsoft.com/office/officeart/2005/8/layout/hierarchy3"/>
    <dgm:cxn modelId="{C22987BA-D7D8-9242-8EEC-DC9FEFB000B6}" type="presParOf" srcId="{0ACD95E4-06E0-4463-9157-4474E3F20BD9}" destId="{092D5D2C-4981-42B7-BC06-D419BAF450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4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0BD31A1-9FC8-4502-8E77-910A0DFB3860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0AA7D034-A83D-4324-A9BE-AD31443D609E}">
      <dgm:prSet phldrT="[Testo]" custT="1"/>
      <dgm:spPr/>
      <dgm:t>
        <a:bodyPr/>
        <a:lstStyle/>
        <a:p>
          <a:r>
            <a:rPr lang="it-IT" sz="1300" dirty="0" smtClean="0"/>
            <a:t>Laboratorio scuole</a:t>
          </a:r>
          <a:endParaRPr lang="it-IT" sz="1300" dirty="0"/>
        </a:p>
      </dgm:t>
    </dgm:pt>
    <dgm:pt modelId="{EC7294AE-8EA2-4F49-ADAF-A61C600EE8A5}" type="parTrans" cxnId="{D8BE142D-3C4B-4FEF-8226-FE45EAED2C73}">
      <dgm:prSet/>
      <dgm:spPr/>
      <dgm:t>
        <a:bodyPr/>
        <a:lstStyle/>
        <a:p>
          <a:endParaRPr lang="it-IT" sz="1300"/>
        </a:p>
      </dgm:t>
    </dgm:pt>
    <dgm:pt modelId="{F391CABD-4F96-4BAF-9FAB-476DE3C66590}" type="sibTrans" cxnId="{D8BE142D-3C4B-4FEF-8226-FE45EAED2C73}">
      <dgm:prSet/>
      <dgm:spPr/>
      <dgm:t>
        <a:bodyPr/>
        <a:lstStyle/>
        <a:p>
          <a:endParaRPr lang="it-IT" sz="1300"/>
        </a:p>
      </dgm:t>
    </dgm:pt>
    <dgm:pt modelId="{6E5F35BA-861E-49B5-95CE-5ABAD2D544C0}" type="pres">
      <dgm:prSet presAssocID="{60BD31A1-9FC8-4502-8E77-910A0DFB38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ACD95E4-06E0-4463-9157-4474E3F20BD9}" type="pres">
      <dgm:prSet presAssocID="{0AA7D034-A83D-4324-A9BE-AD31443D609E}" presName="root" presStyleCnt="0"/>
      <dgm:spPr/>
      <dgm:t>
        <a:bodyPr/>
        <a:lstStyle/>
        <a:p>
          <a:endParaRPr lang="it-IT"/>
        </a:p>
      </dgm:t>
    </dgm:pt>
    <dgm:pt modelId="{8085F545-523E-4EC2-B558-429EFE1BB415}" type="pres">
      <dgm:prSet presAssocID="{0AA7D034-A83D-4324-A9BE-AD31443D609E}" presName="rootComposite" presStyleCnt="0"/>
      <dgm:spPr/>
      <dgm:t>
        <a:bodyPr/>
        <a:lstStyle/>
        <a:p>
          <a:endParaRPr lang="it-IT"/>
        </a:p>
      </dgm:t>
    </dgm:pt>
    <dgm:pt modelId="{2046D069-88FF-4CB6-87F7-04D1A44BB53E}" type="pres">
      <dgm:prSet presAssocID="{0AA7D034-A83D-4324-A9BE-AD31443D609E}" presName="rootText" presStyleLbl="node1" presStyleIdx="0" presStyleCnt="1" custLinFactNeighborY="18236"/>
      <dgm:spPr/>
      <dgm:t>
        <a:bodyPr/>
        <a:lstStyle/>
        <a:p>
          <a:endParaRPr lang="it-IT"/>
        </a:p>
      </dgm:t>
    </dgm:pt>
    <dgm:pt modelId="{3A584924-692F-412B-BFBD-1539B81590B3}" type="pres">
      <dgm:prSet presAssocID="{0AA7D034-A83D-4324-A9BE-AD31443D609E}" presName="rootConnector" presStyleLbl="node1" presStyleIdx="0" presStyleCnt="1"/>
      <dgm:spPr/>
      <dgm:t>
        <a:bodyPr/>
        <a:lstStyle/>
        <a:p>
          <a:endParaRPr lang="it-IT"/>
        </a:p>
      </dgm:t>
    </dgm:pt>
    <dgm:pt modelId="{092D5D2C-4981-42B7-BC06-D419BAF45041}" type="pres">
      <dgm:prSet presAssocID="{0AA7D034-A83D-4324-A9BE-AD31443D609E}" presName="childShape" presStyleCnt="0"/>
      <dgm:spPr/>
      <dgm:t>
        <a:bodyPr/>
        <a:lstStyle/>
        <a:p>
          <a:endParaRPr lang="it-IT"/>
        </a:p>
      </dgm:t>
    </dgm:pt>
  </dgm:ptLst>
  <dgm:cxnLst>
    <dgm:cxn modelId="{6C178994-E9FB-BE4B-B51E-E843E12334D3}" type="presOf" srcId="{0AA7D034-A83D-4324-A9BE-AD31443D609E}" destId="{3A584924-692F-412B-BFBD-1539B81590B3}" srcOrd="1" destOrd="0" presId="urn:microsoft.com/office/officeart/2005/8/layout/hierarchy3"/>
    <dgm:cxn modelId="{D8BE142D-3C4B-4FEF-8226-FE45EAED2C73}" srcId="{60BD31A1-9FC8-4502-8E77-910A0DFB3860}" destId="{0AA7D034-A83D-4324-A9BE-AD31443D609E}" srcOrd="0" destOrd="0" parTransId="{EC7294AE-8EA2-4F49-ADAF-A61C600EE8A5}" sibTransId="{F391CABD-4F96-4BAF-9FAB-476DE3C66590}"/>
    <dgm:cxn modelId="{13FEAD34-198F-A142-80CF-05C57AFE32E8}" type="presOf" srcId="{60BD31A1-9FC8-4502-8E77-910A0DFB3860}" destId="{6E5F35BA-861E-49B5-95CE-5ABAD2D544C0}" srcOrd="0" destOrd="0" presId="urn:microsoft.com/office/officeart/2005/8/layout/hierarchy3"/>
    <dgm:cxn modelId="{3625F302-AA6E-4647-A2B0-5FD104500251}" type="presOf" srcId="{0AA7D034-A83D-4324-A9BE-AD31443D609E}" destId="{2046D069-88FF-4CB6-87F7-04D1A44BB53E}" srcOrd="0" destOrd="0" presId="urn:microsoft.com/office/officeart/2005/8/layout/hierarchy3"/>
    <dgm:cxn modelId="{D5D72F1A-F5CC-AA41-A343-FA069DBC9D7D}" type="presParOf" srcId="{6E5F35BA-861E-49B5-95CE-5ABAD2D544C0}" destId="{0ACD95E4-06E0-4463-9157-4474E3F20BD9}" srcOrd="0" destOrd="0" presId="urn:microsoft.com/office/officeart/2005/8/layout/hierarchy3"/>
    <dgm:cxn modelId="{CF5FACB6-5F86-884C-A821-6335D22C9CDB}" type="presParOf" srcId="{0ACD95E4-06E0-4463-9157-4474E3F20BD9}" destId="{8085F545-523E-4EC2-B558-429EFE1BB415}" srcOrd="0" destOrd="0" presId="urn:microsoft.com/office/officeart/2005/8/layout/hierarchy3"/>
    <dgm:cxn modelId="{3808775C-4291-3146-9EBE-605B35A7F0B8}" type="presParOf" srcId="{8085F545-523E-4EC2-B558-429EFE1BB415}" destId="{2046D069-88FF-4CB6-87F7-04D1A44BB53E}" srcOrd="0" destOrd="0" presId="urn:microsoft.com/office/officeart/2005/8/layout/hierarchy3"/>
    <dgm:cxn modelId="{DF8F96F2-1459-4D47-9806-590F3DD58CA5}" type="presParOf" srcId="{8085F545-523E-4EC2-B558-429EFE1BB415}" destId="{3A584924-692F-412B-BFBD-1539B81590B3}" srcOrd="1" destOrd="0" presId="urn:microsoft.com/office/officeart/2005/8/layout/hierarchy3"/>
    <dgm:cxn modelId="{FE20B148-D009-464E-99E3-B31C53C507A4}" type="presParOf" srcId="{0ACD95E4-06E0-4463-9157-4474E3F20BD9}" destId="{092D5D2C-4981-42B7-BC06-D419BAF450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5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39CA2C4-8765-499A-94C6-0647D8C37AB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DA80327-8621-48C8-A40F-EC804937E2DC}">
      <dgm:prSet phldrT="[Testo]" custT="1"/>
      <dgm:spPr/>
      <dgm:t>
        <a:bodyPr/>
        <a:lstStyle/>
        <a:p>
          <a:r>
            <a:rPr lang="it-IT" sz="2400" b="1"/>
            <a:t>PUMS</a:t>
          </a:r>
        </a:p>
      </dgm:t>
    </dgm:pt>
    <dgm:pt modelId="{9AF577A3-106A-4F4F-8127-FA666F884AFF}" type="parTrans" cxnId="{D5438CFD-D14A-4C5F-A74E-BDA52DBB2E86}">
      <dgm:prSet/>
      <dgm:spPr/>
      <dgm:t>
        <a:bodyPr/>
        <a:lstStyle/>
        <a:p>
          <a:endParaRPr lang="it-IT" b="1"/>
        </a:p>
      </dgm:t>
    </dgm:pt>
    <dgm:pt modelId="{D889C7AB-8098-4962-BA66-E614F5EA36A7}" type="sibTrans" cxnId="{D5438CFD-D14A-4C5F-A74E-BDA52DBB2E86}">
      <dgm:prSet/>
      <dgm:spPr/>
      <dgm:t>
        <a:bodyPr/>
        <a:lstStyle/>
        <a:p>
          <a:endParaRPr lang="it-IT" b="1"/>
        </a:p>
      </dgm:t>
    </dgm:pt>
    <dgm:pt modelId="{342CE2D2-3F4B-4FC7-B900-3F245E8944DE}">
      <dgm:prSet phldrT="[Testo]"/>
      <dgm:spPr/>
      <dgm:t>
        <a:bodyPr/>
        <a:lstStyle/>
        <a:p>
          <a:r>
            <a:rPr lang="it-IT" b="1" u="sng" dirty="0">
              <a:solidFill>
                <a:srgbClr val="FFC000"/>
              </a:solidFill>
            </a:rPr>
            <a:t>Trasporto Pubblico</a:t>
          </a:r>
        </a:p>
      </dgm:t>
    </dgm:pt>
    <dgm:pt modelId="{31144C6D-B733-45D7-9003-6B74398245ED}" type="parTrans" cxnId="{F73E24AA-ED7B-4E82-8D4B-700C8051AE03}">
      <dgm:prSet/>
      <dgm:spPr/>
      <dgm:t>
        <a:bodyPr/>
        <a:lstStyle/>
        <a:p>
          <a:endParaRPr lang="it-IT" b="1"/>
        </a:p>
      </dgm:t>
    </dgm:pt>
    <dgm:pt modelId="{E1E8ACC7-0C5B-4DAE-8D66-820825DB98AB}" type="sibTrans" cxnId="{F73E24AA-ED7B-4E82-8D4B-700C8051AE03}">
      <dgm:prSet/>
      <dgm:spPr/>
      <dgm:t>
        <a:bodyPr/>
        <a:lstStyle/>
        <a:p>
          <a:endParaRPr lang="it-IT" b="1"/>
        </a:p>
      </dgm:t>
    </dgm:pt>
    <dgm:pt modelId="{166CC7D9-7102-4B87-838A-604D96729F85}">
      <dgm:prSet custT="1"/>
      <dgm:spPr/>
      <dgm:t>
        <a:bodyPr/>
        <a:lstStyle/>
        <a:p>
          <a:r>
            <a:rPr lang="it-IT" sz="1600" b="1" u="sng" dirty="0">
              <a:solidFill>
                <a:srgbClr val="FFC000"/>
              </a:solidFill>
            </a:rPr>
            <a:t>Intermodalità</a:t>
          </a:r>
        </a:p>
      </dgm:t>
    </dgm:pt>
    <dgm:pt modelId="{86A16541-F24B-40E2-A88A-44FA8917815F}" type="parTrans" cxnId="{B0A8F407-83ED-4B6C-9FC6-88BC3661E30F}">
      <dgm:prSet/>
      <dgm:spPr/>
      <dgm:t>
        <a:bodyPr/>
        <a:lstStyle/>
        <a:p>
          <a:endParaRPr lang="it-IT" b="1"/>
        </a:p>
      </dgm:t>
    </dgm:pt>
    <dgm:pt modelId="{74383A90-C846-4C9A-BB33-E7894715EA25}" type="sibTrans" cxnId="{B0A8F407-83ED-4B6C-9FC6-88BC3661E30F}">
      <dgm:prSet/>
      <dgm:spPr/>
      <dgm:t>
        <a:bodyPr/>
        <a:lstStyle/>
        <a:p>
          <a:endParaRPr lang="it-IT" b="1"/>
        </a:p>
      </dgm:t>
    </dgm:pt>
    <dgm:pt modelId="{6CB14B29-BBA2-4A57-81C6-3F28C0D5E62A}">
      <dgm:prSet/>
      <dgm:spPr/>
      <dgm:t>
        <a:bodyPr/>
        <a:lstStyle/>
        <a:p>
          <a:r>
            <a:rPr lang="it-IT" b="1"/>
            <a:t>Mobility managment</a:t>
          </a:r>
        </a:p>
      </dgm:t>
    </dgm:pt>
    <dgm:pt modelId="{BF563777-AE36-47FF-886D-458D69BC0411}" type="sibTrans" cxnId="{9C5F7E6C-3CE7-4398-9188-8A8CFF62DAE6}">
      <dgm:prSet/>
      <dgm:spPr/>
      <dgm:t>
        <a:bodyPr/>
        <a:lstStyle/>
        <a:p>
          <a:endParaRPr lang="it-IT" b="1"/>
        </a:p>
      </dgm:t>
    </dgm:pt>
    <dgm:pt modelId="{C64760AF-6A3F-4C1E-9145-59432488E00A}" type="parTrans" cxnId="{9C5F7E6C-3CE7-4398-9188-8A8CFF62DAE6}">
      <dgm:prSet/>
      <dgm:spPr/>
      <dgm:t>
        <a:bodyPr/>
        <a:lstStyle/>
        <a:p>
          <a:endParaRPr lang="it-IT" b="1"/>
        </a:p>
      </dgm:t>
    </dgm:pt>
    <dgm:pt modelId="{58EA8B49-082E-424C-8BBE-EAC12A29DB81}">
      <dgm:prSet/>
      <dgm:spPr/>
      <dgm:t>
        <a:bodyPr/>
        <a:lstStyle/>
        <a:p>
          <a:r>
            <a:rPr lang="it-IT" b="1"/>
            <a:t>Logistica urbana</a:t>
          </a:r>
        </a:p>
      </dgm:t>
    </dgm:pt>
    <dgm:pt modelId="{9A2665E0-3C7B-482C-ABA6-68055F747510}" type="sibTrans" cxnId="{CD6E714F-B8EC-4012-92C0-CEB61A60ADA3}">
      <dgm:prSet/>
      <dgm:spPr/>
      <dgm:t>
        <a:bodyPr/>
        <a:lstStyle/>
        <a:p>
          <a:endParaRPr lang="it-IT" b="1"/>
        </a:p>
      </dgm:t>
    </dgm:pt>
    <dgm:pt modelId="{BACC9250-1E1D-42E0-BFCB-2D8F5ADA401A}" type="parTrans" cxnId="{CD6E714F-B8EC-4012-92C0-CEB61A60ADA3}">
      <dgm:prSet/>
      <dgm:spPr/>
      <dgm:t>
        <a:bodyPr/>
        <a:lstStyle/>
        <a:p>
          <a:endParaRPr lang="it-IT" b="1"/>
        </a:p>
      </dgm:t>
    </dgm:pt>
    <dgm:pt modelId="{847202CB-1E5E-4972-B45D-2A7EDBD71DD0}">
      <dgm:prSet/>
      <dgm:spPr/>
      <dgm:t>
        <a:bodyPr/>
        <a:lstStyle/>
        <a:p>
          <a:r>
            <a:rPr lang="it-IT" b="1"/>
            <a:t>Sicurezza stradale</a:t>
          </a:r>
        </a:p>
      </dgm:t>
    </dgm:pt>
    <dgm:pt modelId="{AE52F9BF-DF16-4426-95DE-03E9D4773CE0}" type="sibTrans" cxnId="{3F371B7E-88E0-43CB-97AA-7B6CA1F71F39}">
      <dgm:prSet/>
      <dgm:spPr/>
      <dgm:t>
        <a:bodyPr/>
        <a:lstStyle/>
        <a:p>
          <a:endParaRPr lang="it-IT" b="1"/>
        </a:p>
      </dgm:t>
    </dgm:pt>
    <dgm:pt modelId="{AB56052E-6244-4595-8B3F-FB9418D7B742}" type="parTrans" cxnId="{3F371B7E-88E0-43CB-97AA-7B6CA1F71F39}">
      <dgm:prSet/>
      <dgm:spPr/>
      <dgm:t>
        <a:bodyPr/>
        <a:lstStyle/>
        <a:p>
          <a:endParaRPr lang="it-IT" b="1"/>
        </a:p>
      </dgm:t>
    </dgm:pt>
    <dgm:pt modelId="{0451F850-8E61-4F0E-8DD9-EC0514F15D05}">
      <dgm:prSet phldrT="[Testo]"/>
      <dgm:spPr/>
      <dgm:t>
        <a:bodyPr/>
        <a:lstStyle/>
        <a:p>
          <a:r>
            <a:rPr lang="it-IT" b="1"/>
            <a:t>Mobilità cilo-pedonale</a:t>
          </a:r>
        </a:p>
      </dgm:t>
    </dgm:pt>
    <dgm:pt modelId="{8BD94E30-B8FC-4CE7-B63A-1C279586DB5B}" type="sibTrans" cxnId="{9F465162-0C9B-4F67-B62F-296F4D722495}">
      <dgm:prSet/>
      <dgm:spPr/>
      <dgm:t>
        <a:bodyPr/>
        <a:lstStyle/>
        <a:p>
          <a:endParaRPr lang="it-IT" b="1"/>
        </a:p>
      </dgm:t>
    </dgm:pt>
    <dgm:pt modelId="{BF71DA86-37CA-49C4-AE38-C77810045B35}" type="parTrans" cxnId="{9F465162-0C9B-4F67-B62F-296F4D722495}">
      <dgm:prSet/>
      <dgm:spPr/>
      <dgm:t>
        <a:bodyPr/>
        <a:lstStyle/>
        <a:p>
          <a:endParaRPr lang="it-IT" b="1"/>
        </a:p>
      </dgm:t>
    </dgm:pt>
    <dgm:pt modelId="{D3BB75EB-2956-4FA6-9697-6912708518F7}" type="pres">
      <dgm:prSet presAssocID="{339CA2C4-8765-499A-94C6-0647D8C37AB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A56A5E2-7A63-4058-A950-6E62D05403DD}" type="pres">
      <dgm:prSet presAssocID="{2DA80327-8621-48C8-A40F-EC804937E2DC}" presName="root1" presStyleCnt="0"/>
      <dgm:spPr/>
    </dgm:pt>
    <dgm:pt modelId="{1B203B81-301F-4DA5-AB73-1103A623C88B}" type="pres">
      <dgm:prSet presAssocID="{2DA80327-8621-48C8-A40F-EC804937E2DC}" presName="LevelOneTextNode" presStyleLbl="node0" presStyleIdx="0" presStyleCnt="1" custScaleX="161045" custLinFactNeighborX="-65239" custLinFactNeighborY="471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489A89B-F456-44AF-A315-360AAEC98C70}" type="pres">
      <dgm:prSet presAssocID="{2DA80327-8621-48C8-A40F-EC804937E2DC}" presName="level2hierChild" presStyleCnt="0"/>
      <dgm:spPr/>
    </dgm:pt>
    <dgm:pt modelId="{3071AD95-37D8-41F2-A776-E7E5F58E4B2F}" type="pres">
      <dgm:prSet presAssocID="{31144C6D-B733-45D7-9003-6B74398245ED}" presName="conn2-1" presStyleLbl="parChTrans1D2" presStyleIdx="0" presStyleCnt="6"/>
      <dgm:spPr/>
      <dgm:t>
        <a:bodyPr/>
        <a:lstStyle/>
        <a:p>
          <a:endParaRPr lang="it-IT"/>
        </a:p>
      </dgm:t>
    </dgm:pt>
    <dgm:pt modelId="{5F210D8A-AA8A-494C-9DE5-ABA5C531404B}" type="pres">
      <dgm:prSet presAssocID="{31144C6D-B733-45D7-9003-6B74398245ED}" presName="connTx" presStyleLbl="parChTrans1D2" presStyleIdx="0" presStyleCnt="6"/>
      <dgm:spPr/>
      <dgm:t>
        <a:bodyPr/>
        <a:lstStyle/>
        <a:p>
          <a:endParaRPr lang="it-IT"/>
        </a:p>
      </dgm:t>
    </dgm:pt>
    <dgm:pt modelId="{A0E43EAB-3C19-4149-8725-AEF1C27E35A8}" type="pres">
      <dgm:prSet presAssocID="{342CE2D2-3F4B-4FC7-B900-3F245E8944DE}" presName="root2" presStyleCnt="0"/>
      <dgm:spPr/>
    </dgm:pt>
    <dgm:pt modelId="{9F9D413D-A282-4A84-B6EF-192D9A1F3999}" type="pres">
      <dgm:prSet presAssocID="{342CE2D2-3F4B-4FC7-B900-3F245E8944DE}" presName="LevelTwoTextNode" presStyleLbl="node2" presStyleIdx="0" presStyleCnt="6" custScaleX="21633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9C328F9-6354-4FA9-8A82-2A23EEE9EDCD}" type="pres">
      <dgm:prSet presAssocID="{342CE2D2-3F4B-4FC7-B900-3F245E8944DE}" presName="level3hierChild" presStyleCnt="0"/>
      <dgm:spPr/>
    </dgm:pt>
    <dgm:pt modelId="{06DF043B-FAD0-4812-8A70-746F6B551E54}" type="pres">
      <dgm:prSet presAssocID="{BF71DA86-37CA-49C4-AE38-C77810045B35}" presName="conn2-1" presStyleLbl="parChTrans1D2" presStyleIdx="1" presStyleCnt="6"/>
      <dgm:spPr/>
      <dgm:t>
        <a:bodyPr/>
        <a:lstStyle/>
        <a:p>
          <a:endParaRPr lang="it-IT"/>
        </a:p>
      </dgm:t>
    </dgm:pt>
    <dgm:pt modelId="{D02B9CE9-AD17-4E7B-B46F-F034166CC417}" type="pres">
      <dgm:prSet presAssocID="{BF71DA86-37CA-49C4-AE38-C77810045B35}" presName="connTx" presStyleLbl="parChTrans1D2" presStyleIdx="1" presStyleCnt="6"/>
      <dgm:spPr/>
      <dgm:t>
        <a:bodyPr/>
        <a:lstStyle/>
        <a:p>
          <a:endParaRPr lang="it-IT"/>
        </a:p>
      </dgm:t>
    </dgm:pt>
    <dgm:pt modelId="{10A0B1D9-1C2F-4D3D-B4E9-F10CFE8284EF}" type="pres">
      <dgm:prSet presAssocID="{0451F850-8E61-4F0E-8DD9-EC0514F15D05}" presName="root2" presStyleCnt="0"/>
      <dgm:spPr/>
    </dgm:pt>
    <dgm:pt modelId="{9FFC0BFC-BEE6-45DC-8AD1-72E3CA87A496}" type="pres">
      <dgm:prSet presAssocID="{0451F850-8E61-4F0E-8DD9-EC0514F15D05}" presName="LevelTwoTextNode" presStyleLbl="node2" presStyleIdx="1" presStyleCnt="6" custScaleX="21633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B4BE018-85DC-4C97-BDC3-76B44D932649}" type="pres">
      <dgm:prSet presAssocID="{0451F850-8E61-4F0E-8DD9-EC0514F15D05}" presName="level3hierChild" presStyleCnt="0"/>
      <dgm:spPr/>
    </dgm:pt>
    <dgm:pt modelId="{FFA429F3-A4CA-4E37-840E-54FBC2A0C287}" type="pres">
      <dgm:prSet presAssocID="{86A16541-F24B-40E2-A88A-44FA8917815F}" presName="conn2-1" presStyleLbl="parChTrans1D2" presStyleIdx="2" presStyleCnt="6"/>
      <dgm:spPr/>
      <dgm:t>
        <a:bodyPr/>
        <a:lstStyle/>
        <a:p>
          <a:endParaRPr lang="it-IT"/>
        </a:p>
      </dgm:t>
    </dgm:pt>
    <dgm:pt modelId="{D3BFA97E-6C39-465C-813E-80D712FA9045}" type="pres">
      <dgm:prSet presAssocID="{86A16541-F24B-40E2-A88A-44FA8917815F}" presName="connTx" presStyleLbl="parChTrans1D2" presStyleIdx="2" presStyleCnt="6"/>
      <dgm:spPr/>
      <dgm:t>
        <a:bodyPr/>
        <a:lstStyle/>
        <a:p>
          <a:endParaRPr lang="it-IT"/>
        </a:p>
      </dgm:t>
    </dgm:pt>
    <dgm:pt modelId="{C8DEE07D-D40B-427D-AAF4-0731904FA31C}" type="pres">
      <dgm:prSet presAssocID="{166CC7D9-7102-4B87-838A-604D96729F85}" presName="root2" presStyleCnt="0"/>
      <dgm:spPr/>
    </dgm:pt>
    <dgm:pt modelId="{BBE00256-995B-4D66-BB1C-8F7018C0509A}" type="pres">
      <dgm:prSet presAssocID="{166CC7D9-7102-4B87-838A-604D96729F85}" presName="LevelTwoTextNode" presStyleLbl="node2" presStyleIdx="2" presStyleCnt="6" custScaleX="21633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899DDA2-5295-4D1E-893D-ADAFF2C2C6B8}" type="pres">
      <dgm:prSet presAssocID="{166CC7D9-7102-4B87-838A-604D96729F85}" presName="level3hierChild" presStyleCnt="0"/>
      <dgm:spPr/>
    </dgm:pt>
    <dgm:pt modelId="{8E68D984-D9F8-48D9-9B91-D35B9A15C63B}" type="pres">
      <dgm:prSet presAssocID="{AB56052E-6244-4595-8B3F-FB9418D7B742}" presName="conn2-1" presStyleLbl="parChTrans1D2" presStyleIdx="3" presStyleCnt="6"/>
      <dgm:spPr/>
      <dgm:t>
        <a:bodyPr/>
        <a:lstStyle/>
        <a:p>
          <a:endParaRPr lang="it-IT"/>
        </a:p>
      </dgm:t>
    </dgm:pt>
    <dgm:pt modelId="{A7EE88BC-4FC9-474E-9C4A-EEB28C23F9FE}" type="pres">
      <dgm:prSet presAssocID="{AB56052E-6244-4595-8B3F-FB9418D7B742}" presName="connTx" presStyleLbl="parChTrans1D2" presStyleIdx="3" presStyleCnt="6"/>
      <dgm:spPr/>
      <dgm:t>
        <a:bodyPr/>
        <a:lstStyle/>
        <a:p>
          <a:endParaRPr lang="it-IT"/>
        </a:p>
      </dgm:t>
    </dgm:pt>
    <dgm:pt modelId="{D93C05FE-D83C-4242-A66D-067BBF89309C}" type="pres">
      <dgm:prSet presAssocID="{847202CB-1E5E-4972-B45D-2A7EDBD71DD0}" presName="root2" presStyleCnt="0"/>
      <dgm:spPr/>
    </dgm:pt>
    <dgm:pt modelId="{A2FA3CEF-1F9D-4902-AF39-0C1E8DD469CC}" type="pres">
      <dgm:prSet presAssocID="{847202CB-1E5E-4972-B45D-2A7EDBD71DD0}" presName="LevelTwoTextNode" presStyleLbl="node2" presStyleIdx="3" presStyleCnt="6" custScaleX="21633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59F2550-8BE4-41B4-B1B5-D79BB1506A58}" type="pres">
      <dgm:prSet presAssocID="{847202CB-1E5E-4972-B45D-2A7EDBD71DD0}" presName="level3hierChild" presStyleCnt="0"/>
      <dgm:spPr/>
    </dgm:pt>
    <dgm:pt modelId="{5212ADBB-A61C-4EC6-9156-593ABEFF822A}" type="pres">
      <dgm:prSet presAssocID="{BACC9250-1E1D-42E0-BFCB-2D8F5ADA401A}" presName="conn2-1" presStyleLbl="parChTrans1D2" presStyleIdx="4" presStyleCnt="6"/>
      <dgm:spPr/>
      <dgm:t>
        <a:bodyPr/>
        <a:lstStyle/>
        <a:p>
          <a:endParaRPr lang="it-IT"/>
        </a:p>
      </dgm:t>
    </dgm:pt>
    <dgm:pt modelId="{D0DC3661-3B6E-49BD-8138-E8CEBF5D680F}" type="pres">
      <dgm:prSet presAssocID="{BACC9250-1E1D-42E0-BFCB-2D8F5ADA401A}" presName="connTx" presStyleLbl="parChTrans1D2" presStyleIdx="4" presStyleCnt="6"/>
      <dgm:spPr/>
      <dgm:t>
        <a:bodyPr/>
        <a:lstStyle/>
        <a:p>
          <a:endParaRPr lang="it-IT"/>
        </a:p>
      </dgm:t>
    </dgm:pt>
    <dgm:pt modelId="{9084D168-1BCA-4CCD-8489-80528835CEFB}" type="pres">
      <dgm:prSet presAssocID="{58EA8B49-082E-424C-8BBE-EAC12A29DB81}" presName="root2" presStyleCnt="0"/>
      <dgm:spPr/>
    </dgm:pt>
    <dgm:pt modelId="{4E1CD02D-CE73-4288-B714-55EAE46DC596}" type="pres">
      <dgm:prSet presAssocID="{58EA8B49-082E-424C-8BBE-EAC12A29DB81}" presName="LevelTwoTextNode" presStyleLbl="node2" presStyleIdx="4" presStyleCnt="6" custScaleX="21633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E189AAF-5139-4546-AD39-C2A32EF3FD3B}" type="pres">
      <dgm:prSet presAssocID="{58EA8B49-082E-424C-8BBE-EAC12A29DB81}" presName="level3hierChild" presStyleCnt="0"/>
      <dgm:spPr/>
    </dgm:pt>
    <dgm:pt modelId="{EB648096-1360-4AED-A553-9F79E1359D8F}" type="pres">
      <dgm:prSet presAssocID="{C64760AF-6A3F-4C1E-9145-59432488E00A}" presName="conn2-1" presStyleLbl="parChTrans1D2" presStyleIdx="5" presStyleCnt="6"/>
      <dgm:spPr/>
      <dgm:t>
        <a:bodyPr/>
        <a:lstStyle/>
        <a:p>
          <a:endParaRPr lang="it-IT"/>
        </a:p>
      </dgm:t>
    </dgm:pt>
    <dgm:pt modelId="{8221C862-0805-4B7E-89F2-0F1B3800A734}" type="pres">
      <dgm:prSet presAssocID="{C64760AF-6A3F-4C1E-9145-59432488E00A}" presName="connTx" presStyleLbl="parChTrans1D2" presStyleIdx="5" presStyleCnt="6"/>
      <dgm:spPr/>
      <dgm:t>
        <a:bodyPr/>
        <a:lstStyle/>
        <a:p>
          <a:endParaRPr lang="it-IT"/>
        </a:p>
      </dgm:t>
    </dgm:pt>
    <dgm:pt modelId="{DE4F6D78-A6E9-451B-B37C-2C13A1327BE9}" type="pres">
      <dgm:prSet presAssocID="{6CB14B29-BBA2-4A57-81C6-3F28C0D5E62A}" presName="root2" presStyleCnt="0"/>
      <dgm:spPr/>
    </dgm:pt>
    <dgm:pt modelId="{88EA076B-27EC-4CC4-80F4-39EA0CA71777}" type="pres">
      <dgm:prSet presAssocID="{6CB14B29-BBA2-4A57-81C6-3F28C0D5E62A}" presName="LevelTwoTextNode" presStyleLbl="node2" presStyleIdx="5" presStyleCnt="6" custScaleX="21633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8FB8713-AC6F-44DC-8088-FBFA25B8ECCD}" type="pres">
      <dgm:prSet presAssocID="{6CB14B29-BBA2-4A57-81C6-3F28C0D5E62A}" presName="level3hierChild" presStyleCnt="0"/>
      <dgm:spPr/>
    </dgm:pt>
  </dgm:ptLst>
  <dgm:cxnLst>
    <dgm:cxn modelId="{B6713CC4-E2D6-43EF-AF84-8614436EACEB}" type="presOf" srcId="{AB56052E-6244-4595-8B3F-FB9418D7B742}" destId="{A7EE88BC-4FC9-474E-9C4A-EEB28C23F9FE}" srcOrd="1" destOrd="0" presId="urn:microsoft.com/office/officeart/2005/8/layout/hierarchy2"/>
    <dgm:cxn modelId="{301DD18B-CB4C-4772-9E87-6788D85B89D9}" type="presOf" srcId="{166CC7D9-7102-4B87-838A-604D96729F85}" destId="{BBE00256-995B-4D66-BB1C-8F7018C0509A}" srcOrd="0" destOrd="0" presId="urn:microsoft.com/office/officeart/2005/8/layout/hierarchy2"/>
    <dgm:cxn modelId="{2E1488F5-9CB8-4EBC-8080-644B930B2C98}" type="presOf" srcId="{339CA2C4-8765-499A-94C6-0647D8C37ABC}" destId="{D3BB75EB-2956-4FA6-9697-6912708518F7}" srcOrd="0" destOrd="0" presId="urn:microsoft.com/office/officeart/2005/8/layout/hierarchy2"/>
    <dgm:cxn modelId="{9C5F7E6C-3CE7-4398-9188-8A8CFF62DAE6}" srcId="{2DA80327-8621-48C8-A40F-EC804937E2DC}" destId="{6CB14B29-BBA2-4A57-81C6-3F28C0D5E62A}" srcOrd="5" destOrd="0" parTransId="{C64760AF-6A3F-4C1E-9145-59432488E00A}" sibTransId="{BF563777-AE36-47FF-886D-458D69BC0411}"/>
    <dgm:cxn modelId="{2FBDDBFE-372F-41F3-9DA8-910F4F587215}" type="presOf" srcId="{6CB14B29-BBA2-4A57-81C6-3F28C0D5E62A}" destId="{88EA076B-27EC-4CC4-80F4-39EA0CA71777}" srcOrd="0" destOrd="0" presId="urn:microsoft.com/office/officeart/2005/8/layout/hierarchy2"/>
    <dgm:cxn modelId="{23F3E686-597C-44F2-8E06-1770696E5347}" type="presOf" srcId="{31144C6D-B733-45D7-9003-6B74398245ED}" destId="{3071AD95-37D8-41F2-A776-E7E5F58E4B2F}" srcOrd="0" destOrd="0" presId="urn:microsoft.com/office/officeart/2005/8/layout/hierarchy2"/>
    <dgm:cxn modelId="{3F371B7E-88E0-43CB-97AA-7B6CA1F71F39}" srcId="{2DA80327-8621-48C8-A40F-EC804937E2DC}" destId="{847202CB-1E5E-4972-B45D-2A7EDBD71DD0}" srcOrd="3" destOrd="0" parTransId="{AB56052E-6244-4595-8B3F-FB9418D7B742}" sibTransId="{AE52F9BF-DF16-4426-95DE-03E9D4773CE0}"/>
    <dgm:cxn modelId="{B0A8F407-83ED-4B6C-9FC6-88BC3661E30F}" srcId="{2DA80327-8621-48C8-A40F-EC804937E2DC}" destId="{166CC7D9-7102-4B87-838A-604D96729F85}" srcOrd="2" destOrd="0" parTransId="{86A16541-F24B-40E2-A88A-44FA8917815F}" sibTransId="{74383A90-C846-4C9A-BB33-E7894715EA25}"/>
    <dgm:cxn modelId="{D5438CFD-D14A-4C5F-A74E-BDA52DBB2E86}" srcId="{339CA2C4-8765-499A-94C6-0647D8C37ABC}" destId="{2DA80327-8621-48C8-A40F-EC804937E2DC}" srcOrd="0" destOrd="0" parTransId="{9AF577A3-106A-4F4F-8127-FA666F884AFF}" sibTransId="{D889C7AB-8098-4962-BA66-E614F5EA36A7}"/>
    <dgm:cxn modelId="{57381540-1781-4D14-B617-0C261FF5668B}" type="presOf" srcId="{58EA8B49-082E-424C-8BBE-EAC12A29DB81}" destId="{4E1CD02D-CE73-4288-B714-55EAE46DC596}" srcOrd="0" destOrd="0" presId="urn:microsoft.com/office/officeart/2005/8/layout/hierarchy2"/>
    <dgm:cxn modelId="{F73E24AA-ED7B-4E82-8D4B-700C8051AE03}" srcId="{2DA80327-8621-48C8-A40F-EC804937E2DC}" destId="{342CE2D2-3F4B-4FC7-B900-3F245E8944DE}" srcOrd="0" destOrd="0" parTransId="{31144C6D-B733-45D7-9003-6B74398245ED}" sibTransId="{E1E8ACC7-0C5B-4DAE-8D66-820825DB98AB}"/>
    <dgm:cxn modelId="{9F465162-0C9B-4F67-B62F-296F4D722495}" srcId="{2DA80327-8621-48C8-A40F-EC804937E2DC}" destId="{0451F850-8E61-4F0E-8DD9-EC0514F15D05}" srcOrd="1" destOrd="0" parTransId="{BF71DA86-37CA-49C4-AE38-C77810045B35}" sibTransId="{8BD94E30-B8FC-4CE7-B63A-1C279586DB5B}"/>
    <dgm:cxn modelId="{CD6E714F-B8EC-4012-92C0-CEB61A60ADA3}" srcId="{2DA80327-8621-48C8-A40F-EC804937E2DC}" destId="{58EA8B49-082E-424C-8BBE-EAC12A29DB81}" srcOrd="4" destOrd="0" parTransId="{BACC9250-1E1D-42E0-BFCB-2D8F5ADA401A}" sibTransId="{9A2665E0-3C7B-482C-ABA6-68055F747510}"/>
    <dgm:cxn modelId="{B9111EBE-0081-45EE-82FA-AB2CC9A0831F}" type="presOf" srcId="{BF71DA86-37CA-49C4-AE38-C77810045B35}" destId="{D02B9CE9-AD17-4E7B-B46F-F034166CC417}" srcOrd="1" destOrd="0" presId="urn:microsoft.com/office/officeart/2005/8/layout/hierarchy2"/>
    <dgm:cxn modelId="{1FC5BA57-56B4-4B5B-A21C-26B4563FD17E}" type="presOf" srcId="{BF71DA86-37CA-49C4-AE38-C77810045B35}" destId="{06DF043B-FAD0-4812-8A70-746F6B551E54}" srcOrd="0" destOrd="0" presId="urn:microsoft.com/office/officeart/2005/8/layout/hierarchy2"/>
    <dgm:cxn modelId="{068CDB64-ECDC-4157-9706-EE56E12200DA}" type="presOf" srcId="{342CE2D2-3F4B-4FC7-B900-3F245E8944DE}" destId="{9F9D413D-A282-4A84-B6EF-192D9A1F3999}" srcOrd="0" destOrd="0" presId="urn:microsoft.com/office/officeart/2005/8/layout/hierarchy2"/>
    <dgm:cxn modelId="{5FD9919F-424C-4684-A74B-CA6A630B1584}" type="presOf" srcId="{847202CB-1E5E-4972-B45D-2A7EDBD71DD0}" destId="{A2FA3CEF-1F9D-4902-AF39-0C1E8DD469CC}" srcOrd="0" destOrd="0" presId="urn:microsoft.com/office/officeart/2005/8/layout/hierarchy2"/>
    <dgm:cxn modelId="{E325EB6C-E76E-4255-8A16-8D685F560FF1}" type="presOf" srcId="{AB56052E-6244-4595-8B3F-FB9418D7B742}" destId="{8E68D984-D9F8-48D9-9B91-D35B9A15C63B}" srcOrd="0" destOrd="0" presId="urn:microsoft.com/office/officeart/2005/8/layout/hierarchy2"/>
    <dgm:cxn modelId="{5530B147-5D2C-4534-97AF-8C2D6EF67685}" type="presOf" srcId="{0451F850-8E61-4F0E-8DD9-EC0514F15D05}" destId="{9FFC0BFC-BEE6-45DC-8AD1-72E3CA87A496}" srcOrd="0" destOrd="0" presId="urn:microsoft.com/office/officeart/2005/8/layout/hierarchy2"/>
    <dgm:cxn modelId="{B6B14305-DEA9-4845-89DB-DD0DFC9B597F}" type="presOf" srcId="{86A16541-F24B-40E2-A88A-44FA8917815F}" destId="{FFA429F3-A4CA-4E37-840E-54FBC2A0C287}" srcOrd="0" destOrd="0" presId="urn:microsoft.com/office/officeart/2005/8/layout/hierarchy2"/>
    <dgm:cxn modelId="{00DE9AB5-B014-4F07-8E81-05717317E6AD}" type="presOf" srcId="{86A16541-F24B-40E2-A88A-44FA8917815F}" destId="{D3BFA97E-6C39-465C-813E-80D712FA9045}" srcOrd="1" destOrd="0" presId="urn:microsoft.com/office/officeart/2005/8/layout/hierarchy2"/>
    <dgm:cxn modelId="{361D8140-4E28-405F-B7F0-1B736FC5F42B}" type="presOf" srcId="{C64760AF-6A3F-4C1E-9145-59432488E00A}" destId="{EB648096-1360-4AED-A553-9F79E1359D8F}" srcOrd="0" destOrd="0" presId="urn:microsoft.com/office/officeart/2005/8/layout/hierarchy2"/>
    <dgm:cxn modelId="{C19BAB2F-C8CE-4D04-A06B-38A7856EEADB}" type="presOf" srcId="{BACC9250-1E1D-42E0-BFCB-2D8F5ADA401A}" destId="{5212ADBB-A61C-4EC6-9156-593ABEFF822A}" srcOrd="0" destOrd="0" presId="urn:microsoft.com/office/officeart/2005/8/layout/hierarchy2"/>
    <dgm:cxn modelId="{700B2177-9398-4E2B-BED3-DA60F2B2CBA3}" type="presOf" srcId="{BACC9250-1E1D-42E0-BFCB-2D8F5ADA401A}" destId="{D0DC3661-3B6E-49BD-8138-E8CEBF5D680F}" srcOrd="1" destOrd="0" presId="urn:microsoft.com/office/officeart/2005/8/layout/hierarchy2"/>
    <dgm:cxn modelId="{F57CF3FF-561D-4B5D-BB02-66205FF1C475}" type="presOf" srcId="{31144C6D-B733-45D7-9003-6B74398245ED}" destId="{5F210D8A-AA8A-494C-9DE5-ABA5C531404B}" srcOrd="1" destOrd="0" presId="urn:microsoft.com/office/officeart/2005/8/layout/hierarchy2"/>
    <dgm:cxn modelId="{F5DD9C4D-2AF2-4CC9-A315-4D0D581BA0B0}" type="presOf" srcId="{2DA80327-8621-48C8-A40F-EC804937E2DC}" destId="{1B203B81-301F-4DA5-AB73-1103A623C88B}" srcOrd="0" destOrd="0" presId="urn:microsoft.com/office/officeart/2005/8/layout/hierarchy2"/>
    <dgm:cxn modelId="{8418A8B6-B5A7-4BEC-9217-C66FC92EA02A}" type="presOf" srcId="{C64760AF-6A3F-4C1E-9145-59432488E00A}" destId="{8221C862-0805-4B7E-89F2-0F1B3800A734}" srcOrd="1" destOrd="0" presId="urn:microsoft.com/office/officeart/2005/8/layout/hierarchy2"/>
    <dgm:cxn modelId="{379A0133-7B24-48D3-BA30-D7410D1DE9FB}" type="presParOf" srcId="{D3BB75EB-2956-4FA6-9697-6912708518F7}" destId="{BA56A5E2-7A63-4058-A950-6E62D05403DD}" srcOrd="0" destOrd="0" presId="urn:microsoft.com/office/officeart/2005/8/layout/hierarchy2"/>
    <dgm:cxn modelId="{C28E32B3-05EA-40A1-9393-6AC87C97A425}" type="presParOf" srcId="{BA56A5E2-7A63-4058-A950-6E62D05403DD}" destId="{1B203B81-301F-4DA5-AB73-1103A623C88B}" srcOrd="0" destOrd="0" presId="urn:microsoft.com/office/officeart/2005/8/layout/hierarchy2"/>
    <dgm:cxn modelId="{B4DEBCCD-3592-4910-A71A-C73144D9525C}" type="presParOf" srcId="{BA56A5E2-7A63-4058-A950-6E62D05403DD}" destId="{B489A89B-F456-44AF-A315-360AAEC98C70}" srcOrd="1" destOrd="0" presId="urn:microsoft.com/office/officeart/2005/8/layout/hierarchy2"/>
    <dgm:cxn modelId="{E7DA47B8-2222-40AE-A778-8460F4B821CB}" type="presParOf" srcId="{B489A89B-F456-44AF-A315-360AAEC98C70}" destId="{3071AD95-37D8-41F2-A776-E7E5F58E4B2F}" srcOrd="0" destOrd="0" presId="urn:microsoft.com/office/officeart/2005/8/layout/hierarchy2"/>
    <dgm:cxn modelId="{94B098DB-CB39-4F62-B404-D25FF55A62E5}" type="presParOf" srcId="{3071AD95-37D8-41F2-A776-E7E5F58E4B2F}" destId="{5F210D8A-AA8A-494C-9DE5-ABA5C531404B}" srcOrd="0" destOrd="0" presId="urn:microsoft.com/office/officeart/2005/8/layout/hierarchy2"/>
    <dgm:cxn modelId="{F4D8E15B-AA06-4612-8CF8-CA0E8B6BB747}" type="presParOf" srcId="{B489A89B-F456-44AF-A315-360AAEC98C70}" destId="{A0E43EAB-3C19-4149-8725-AEF1C27E35A8}" srcOrd="1" destOrd="0" presId="urn:microsoft.com/office/officeart/2005/8/layout/hierarchy2"/>
    <dgm:cxn modelId="{B0DDEC47-313D-416B-8BF1-5652D7CCE38B}" type="presParOf" srcId="{A0E43EAB-3C19-4149-8725-AEF1C27E35A8}" destId="{9F9D413D-A282-4A84-B6EF-192D9A1F3999}" srcOrd="0" destOrd="0" presId="urn:microsoft.com/office/officeart/2005/8/layout/hierarchy2"/>
    <dgm:cxn modelId="{39C116C8-4918-4D34-B166-9F171C19EA16}" type="presParOf" srcId="{A0E43EAB-3C19-4149-8725-AEF1C27E35A8}" destId="{B9C328F9-6354-4FA9-8A82-2A23EEE9EDCD}" srcOrd="1" destOrd="0" presId="urn:microsoft.com/office/officeart/2005/8/layout/hierarchy2"/>
    <dgm:cxn modelId="{2AF2F274-1B33-43ED-8616-052E70CC6A28}" type="presParOf" srcId="{B489A89B-F456-44AF-A315-360AAEC98C70}" destId="{06DF043B-FAD0-4812-8A70-746F6B551E54}" srcOrd="2" destOrd="0" presId="urn:microsoft.com/office/officeart/2005/8/layout/hierarchy2"/>
    <dgm:cxn modelId="{2D3536EC-B195-43D5-A24E-D5AF1E20B441}" type="presParOf" srcId="{06DF043B-FAD0-4812-8A70-746F6B551E54}" destId="{D02B9CE9-AD17-4E7B-B46F-F034166CC417}" srcOrd="0" destOrd="0" presId="urn:microsoft.com/office/officeart/2005/8/layout/hierarchy2"/>
    <dgm:cxn modelId="{4AD871FE-3903-49B5-877D-E09864274AB7}" type="presParOf" srcId="{B489A89B-F456-44AF-A315-360AAEC98C70}" destId="{10A0B1D9-1C2F-4D3D-B4E9-F10CFE8284EF}" srcOrd="3" destOrd="0" presId="urn:microsoft.com/office/officeart/2005/8/layout/hierarchy2"/>
    <dgm:cxn modelId="{CA26C41B-7A2D-4E5B-A71D-FE99816D0840}" type="presParOf" srcId="{10A0B1D9-1C2F-4D3D-B4E9-F10CFE8284EF}" destId="{9FFC0BFC-BEE6-45DC-8AD1-72E3CA87A496}" srcOrd="0" destOrd="0" presId="urn:microsoft.com/office/officeart/2005/8/layout/hierarchy2"/>
    <dgm:cxn modelId="{DC08565F-0523-4375-9B0C-C66B63CDC49E}" type="presParOf" srcId="{10A0B1D9-1C2F-4D3D-B4E9-F10CFE8284EF}" destId="{4B4BE018-85DC-4C97-BDC3-76B44D932649}" srcOrd="1" destOrd="0" presId="urn:microsoft.com/office/officeart/2005/8/layout/hierarchy2"/>
    <dgm:cxn modelId="{398A1DD7-4487-4BA8-95E3-17F42BC76743}" type="presParOf" srcId="{B489A89B-F456-44AF-A315-360AAEC98C70}" destId="{FFA429F3-A4CA-4E37-840E-54FBC2A0C287}" srcOrd="4" destOrd="0" presId="urn:microsoft.com/office/officeart/2005/8/layout/hierarchy2"/>
    <dgm:cxn modelId="{226A5E9F-9E5E-417C-AD84-BCDE303697B8}" type="presParOf" srcId="{FFA429F3-A4CA-4E37-840E-54FBC2A0C287}" destId="{D3BFA97E-6C39-465C-813E-80D712FA9045}" srcOrd="0" destOrd="0" presId="urn:microsoft.com/office/officeart/2005/8/layout/hierarchy2"/>
    <dgm:cxn modelId="{40599B23-6D88-452B-9D2C-4258144921A0}" type="presParOf" srcId="{B489A89B-F456-44AF-A315-360AAEC98C70}" destId="{C8DEE07D-D40B-427D-AAF4-0731904FA31C}" srcOrd="5" destOrd="0" presId="urn:microsoft.com/office/officeart/2005/8/layout/hierarchy2"/>
    <dgm:cxn modelId="{2BFFE6A3-9D13-4FBF-9E3C-7EEC3E1E27A5}" type="presParOf" srcId="{C8DEE07D-D40B-427D-AAF4-0731904FA31C}" destId="{BBE00256-995B-4D66-BB1C-8F7018C0509A}" srcOrd="0" destOrd="0" presId="urn:microsoft.com/office/officeart/2005/8/layout/hierarchy2"/>
    <dgm:cxn modelId="{F1A9160D-A9F2-4A98-8E20-0B31D4549A92}" type="presParOf" srcId="{C8DEE07D-D40B-427D-AAF4-0731904FA31C}" destId="{5899DDA2-5295-4D1E-893D-ADAFF2C2C6B8}" srcOrd="1" destOrd="0" presId="urn:microsoft.com/office/officeart/2005/8/layout/hierarchy2"/>
    <dgm:cxn modelId="{7BABD608-BE93-4AF7-A878-4BF18BB0D58B}" type="presParOf" srcId="{B489A89B-F456-44AF-A315-360AAEC98C70}" destId="{8E68D984-D9F8-48D9-9B91-D35B9A15C63B}" srcOrd="6" destOrd="0" presId="urn:microsoft.com/office/officeart/2005/8/layout/hierarchy2"/>
    <dgm:cxn modelId="{3DC0BDE3-FA10-40DA-8330-E83AECE5320F}" type="presParOf" srcId="{8E68D984-D9F8-48D9-9B91-D35B9A15C63B}" destId="{A7EE88BC-4FC9-474E-9C4A-EEB28C23F9FE}" srcOrd="0" destOrd="0" presId="urn:microsoft.com/office/officeart/2005/8/layout/hierarchy2"/>
    <dgm:cxn modelId="{B1056BAA-1CA9-4747-B446-553908000A06}" type="presParOf" srcId="{B489A89B-F456-44AF-A315-360AAEC98C70}" destId="{D93C05FE-D83C-4242-A66D-067BBF89309C}" srcOrd="7" destOrd="0" presId="urn:microsoft.com/office/officeart/2005/8/layout/hierarchy2"/>
    <dgm:cxn modelId="{FC8E991A-AC0D-4819-BF4A-4F2E6130CCBB}" type="presParOf" srcId="{D93C05FE-D83C-4242-A66D-067BBF89309C}" destId="{A2FA3CEF-1F9D-4902-AF39-0C1E8DD469CC}" srcOrd="0" destOrd="0" presId="urn:microsoft.com/office/officeart/2005/8/layout/hierarchy2"/>
    <dgm:cxn modelId="{DBF86590-767C-4EF6-AB41-1465E1A8CF36}" type="presParOf" srcId="{D93C05FE-D83C-4242-A66D-067BBF89309C}" destId="{659F2550-8BE4-41B4-B1B5-D79BB1506A58}" srcOrd="1" destOrd="0" presId="urn:microsoft.com/office/officeart/2005/8/layout/hierarchy2"/>
    <dgm:cxn modelId="{356959AB-EA07-4AE4-9CCF-7012F1292854}" type="presParOf" srcId="{B489A89B-F456-44AF-A315-360AAEC98C70}" destId="{5212ADBB-A61C-4EC6-9156-593ABEFF822A}" srcOrd="8" destOrd="0" presId="urn:microsoft.com/office/officeart/2005/8/layout/hierarchy2"/>
    <dgm:cxn modelId="{B07ABDEE-29B6-4C89-8C91-A62A39805249}" type="presParOf" srcId="{5212ADBB-A61C-4EC6-9156-593ABEFF822A}" destId="{D0DC3661-3B6E-49BD-8138-E8CEBF5D680F}" srcOrd="0" destOrd="0" presId="urn:microsoft.com/office/officeart/2005/8/layout/hierarchy2"/>
    <dgm:cxn modelId="{4ED2419D-ACC6-428C-A0FB-04EB5FC384F0}" type="presParOf" srcId="{B489A89B-F456-44AF-A315-360AAEC98C70}" destId="{9084D168-1BCA-4CCD-8489-80528835CEFB}" srcOrd="9" destOrd="0" presId="urn:microsoft.com/office/officeart/2005/8/layout/hierarchy2"/>
    <dgm:cxn modelId="{65D5634B-3B99-4E4B-B21B-BCF53A8FF69F}" type="presParOf" srcId="{9084D168-1BCA-4CCD-8489-80528835CEFB}" destId="{4E1CD02D-CE73-4288-B714-55EAE46DC596}" srcOrd="0" destOrd="0" presId="urn:microsoft.com/office/officeart/2005/8/layout/hierarchy2"/>
    <dgm:cxn modelId="{8C4EC0B6-9DEC-4A72-B005-56BC95114283}" type="presParOf" srcId="{9084D168-1BCA-4CCD-8489-80528835CEFB}" destId="{2E189AAF-5139-4546-AD39-C2A32EF3FD3B}" srcOrd="1" destOrd="0" presId="urn:microsoft.com/office/officeart/2005/8/layout/hierarchy2"/>
    <dgm:cxn modelId="{759BE9E4-04D6-4F94-8215-913030B1C482}" type="presParOf" srcId="{B489A89B-F456-44AF-A315-360AAEC98C70}" destId="{EB648096-1360-4AED-A553-9F79E1359D8F}" srcOrd="10" destOrd="0" presId="urn:microsoft.com/office/officeart/2005/8/layout/hierarchy2"/>
    <dgm:cxn modelId="{9387F61F-E4C5-49D6-B2C0-0EAAFA2C7A74}" type="presParOf" srcId="{EB648096-1360-4AED-A553-9F79E1359D8F}" destId="{8221C862-0805-4B7E-89F2-0F1B3800A734}" srcOrd="0" destOrd="0" presId="urn:microsoft.com/office/officeart/2005/8/layout/hierarchy2"/>
    <dgm:cxn modelId="{37DFB796-910D-4F59-A883-E0CFE3DF70B6}" type="presParOf" srcId="{B489A89B-F456-44AF-A315-360AAEC98C70}" destId="{DE4F6D78-A6E9-451B-B37C-2C13A1327BE9}" srcOrd="11" destOrd="0" presId="urn:microsoft.com/office/officeart/2005/8/layout/hierarchy2"/>
    <dgm:cxn modelId="{B3B1F9D3-40D1-4178-8270-C6C4B5D4A5E2}" type="presParOf" srcId="{DE4F6D78-A6E9-451B-B37C-2C13A1327BE9}" destId="{88EA076B-27EC-4CC4-80F4-39EA0CA71777}" srcOrd="0" destOrd="0" presId="urn:microsoft.com/office/officeart/2005/8/layout/hierarchy2"/>
    <dgm:cxn modelId="{924F2C1A-4A56-4851-B7D6-04C9B765330C}" type="presParOf" srcId="{DE4F6D78-A6E9-451B-B37C-2C13A1327BE9}" destId="{D8FB8713-AC6F-44DC-8088-FBFA25B8ECC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BD31A1-9FC8-4502-8E77-910A0DFB38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AA7D034-A83D-4324-A9BE-AD31443D609E}">
      <dgm:prSet phldrT="[Testo]"/>
      <dgm:spPr/>
      <dgm:t>
        <a:bodyPr/>
        <a:lstStyle/>
        <a:p>
          <a:r>
            <a:rPr lang="it-IT" dirty="0" smtClean="0"/>
            <a:t>Laboratorio scuole</a:t>
          </a:r>
          <a:endParaRPr lang="it-IT" dirty="0"/>
        </a:p>
      </dgm:t>
    </dgm:pt>
    <dgm:pt modelId="{EC7294AE-8EA2-4F49-ADAF-A61C600EE8A5}" type="parTrans" cxnId="{D8BE142D-3C4B-4FEF-8226-FE45EAED2C73}">
      <dgm:prSet/>
      <dgm:spPr/>
      <dgm:t>
        <a:bodyPr/>
        <a:lstStyle/>
        <a:p>
          <a:endParaRPr lang="it-IT"/>
        </a:p>
      </dgm:t>
    </dgm:pt>
    <dgm:pt modelId="{F391CABD-4F96-4BAF-9FAB-476DE3C66590}" type="sibTrans" cxnId="{D8BE142D-3C4B-4FEF-8226-FE45EAED2C73}">
      <dgm:prSet/>
      <dgm:spPr/>
      <dgm:t>
        <a:bodyPr/>
        <a:lstStyle/>
        <a:p>
          <a:endParaRPr lang="it-IT"/>
        </a:p>
      </dgm:t>
    </dgm:pt>
    <dgm:pt modelId="{DB4AF5E2-D842-47CE-A531-7C582C54CD5C}">
      <dgm:prSet phldrT="[Testo]"/>
      <dgm:spPr/>
      <dgm:t>
        <a:bodyPr/>
        <a:lstStyle/>
        <a:p>
          <a:r>
            <a:rPr lang="it-IT" dirty="0" smtClean="0"/>
            <a:t>Scuola elementare</a:t>
          </a:r>
          <a:endParaRPr lang="it-IT" dirty="0"/>
        </a:p>
      </dgm:t>
    </dgm:pt>
    <dgm:pt modelId="{ED7BA04E-234F-4292-8080-41684DC49F6B}" type="parTrans" cxnId="{5AA3AE32-6B55-4D1A-8732-D2E55D0AE983}">
      <dgm:prSet/>
      <dgm:spPr/>
      <dgm:t>
        <a:bodyPr/>
        <a:lstStyle/>
        <a:p>
          <a:endParaRPr lang="it-IT"/>
        </a:p>
      </dgm:t>
    </dgm:pt>
    <dgm:pt modelId="{3696D3DF-DF0C-4FB2-888D-62DE325D8069}" type="sibTrans" cxnId="{5AA3AE32-6B55-4D1A-8732-D2E55D0AE983}">
      <dgm:prSet/>
      <dgm:spPr/>
      <dgm:t>
        <a:bodyPr/>
        <a:lstStyle/>
        <a:p>
          <a:endParaRPr lang="it-IT"/>
        </a:p>
      </dgm:t>
    </dgm:pt>
    <dgm:pt modelId="{10573208-4422-4A8E-94D9-E23A87403DE3}">
      <dgm:prSet phldrT="[Testo]"/>
      <dgm:spPr/>
      <dgm:t>
        <a:bodyPr/>
        <a:lstStyle/>
        <a:p>
          <a:r>
            <a:rPr lang="it-IT" dirty="0" smtClean="0"/>
            <a:t>Scuola Superiore</a:t>
          </a:r>
          <a:endParaRPr lang="it-IT" dirty="0"/>
        </a:p>
      </dgm:t>
    </dgm:pt>
    <dgm:pt modelId="{F8B81BA8-B347-4A42-9AE9-D09755DC3C56}" type="parTrans" cxnId="{45357F10-B5AB-4AB3-8B45-06D02CC48249}">
      <dgm:prSet/>
      <dgm:spPr/>
      <dgm:t>
        <a:bodyPr/>
        <a:lstStyle/>
        <a:p>
          <a:endParaRPr lang="it-IT"/>
        </a:p>
      </dgm:t>
    </dgm:pt>
    <dgm:pt modelId="{4217DBA0-D616-4A59-B91F-30B45BE398BC}" type="sibTrans" cxnId="{45357F10-B5AB-4AB3-8B45-06D02CC48249}">
      <dgm:prSet/>
      <dgm:spPr/>
      <dgm:t>
        <a:bodyPr/>
        <a:lstStyle/>
        <a:p>
          <a:endParaRPr lang="it-IT"/>
        </a:p>
      </dgm:t>
    </dgm:pt>
    <dgm:pt modelId="{6E5F35BA-861E-49B5-95CE-5ABAD2D544C0}" type="pres">
      <dgm:prSet presAssocID="{60BD31A1-9FC8-4502-8E77-910A0DFB38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ACD95E4-06E0-4463-9157-4474E3F20BD9}" type="pres">
      <dgm:prSet presAssocID="{0AA7D034-A83D-4324-A9BE-AD31443D609E}" presName="root" presStyleCnt="0"/>
      <dgm:spPr/>
    </dgm:pt>
    <dgm:pt modelId="{8085F545-523E-4EC2-B558-429EFE1BB415}" type="pres">
      <dgm:prSet presAssocID="{0AA7D034-A83D-4324-A9BE-AD31443D609E}" presName="rootComposite" presStyleCnt="0"/>
      <dgm:spPr/>
    </dgm:pt>
    <dgm:pt modelId="{2046D069-88FF-4CB6-87F7-04D1A44BB53E}" type="pres">
      <dgm:prSet presAssocID="{0AA7D034-A83D-4324-A9BE-AD31443D609E}" presName="rootText" presStyleLbl="node1" presStyleIdx="0" presStyleCnt="1" custLinFactNeighborX="-1884" custLinFactNeighborY="-109"/>
      <dgm:spPr/>
      <dgm:t>
        <a:bodyPr/>
        <a:lstStyle/>
        <a:p>
          <a:endParaRPr lang="it-IT"/>
        </a:p>
      </dgm:t>
    </dgm:pt>
    <dgm:pt modelId="{3A584924-692F-412B-BFBD-1539B81590B3}" type="pres">
      <dgm:prSet presAssocID="{0AA7D034-A83D-4324-A9BE-AD31443D609E}" presName="rootConnector" presStyleLbl="node1" presStyleIdx="0" presStyleCnt="1"/>
      <dgm:spPr/>
      <dgm:t>
        <a:bodyPr/>
        <a:lstStyle/>
        <a:p>
          <a:endParaRPr lang="it-IT"/>
        </a:p>
      </dgm:t>
    </dgm:pt>
    <dgm:pt modelId="{092D5D2C-4981-42B7-BC06-D419BAF45041}" type="pres">
      <dgm:prSet presAssocID="{0AA7D034-A83D-4324-A9BE-AD31443D609E}" presName="childShape" presStyleCnt="0"/>
      <dgm:spPr/>
    </dgm:pt>
    <dgm:pt modelId="{CAA126C5-A79A-49A9-9491-8A6E230FADC8}" type="pres">
      <dgm:prSet presAssocID="{ED7BA04E-234F-4292-8080-41684DC49F6B}" presName="Name13" presStyleLbl="parChTrans1D2" presStyleIdx="0" presStyleCnt="2"/>
      <dgm:spPr/>
      <dgm:t>
        <a:bodyPr/>
        <a:lstStyle/>
        <a:p>
          <a:endParaRPr lang="it-IT"/>
        </a:p>
      </dgm:t>
    </dgm:pt>
    <dgm:pt modelId="{8610279B-0AA7-4860-8F31-8F773B0964F5}" type="pres">
      <dgm:prSet presAssocID="{DB4AF5E2-D842-47CE-A531-7C582C54CD5C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6BCCB2-3819-47C9-8FF9-DE77824A0274}" type="pres">
      <dgm:prSet presAssocID="{F8B81BA8-B347-4A42-9AE9-D09755DC3C56}" presName="Name13" presStyleLbl="parChTrans1D2" presStyleIdx="1" presStyleCnt="2"/>
      <dgm:spPr/>
      <dgm:t>
        <a:bodyPr/>
        <a:lstStyle/>
        <a:p>
          <a:endParaRPr lang="it-IT"/>
        </a:p>
      </dgm:t>
    </dgm:pt>
    <dgm:pt modelId="{B9029ADB-C061-47D5-A973-02CA671ADB8B}" type="pres">
      <dgm:prSet presAssocID="{10573208-4422-4A8E-94D9-E23A87403DE3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5357F10-B5AB-4AB3-8B45-06D02CC48249}" srcId="{0AA7D034-A83D-4324-A9BE-AD31443D609E}" destId="{10573208-4422-4A8E-94D9-E23A87403DE3}" srcOrd="1" destOrd="0" parTransId="{F8B81BA8-B347-4A42-9AE9-D09755DC3C56}" sibTransId="{4217DBA0-D616-4A59-B91F-30B45BE398BC}"/>
    <dgm:cxn modelId="{4B2E6EE0-89E0-184C-9BD2-031C6BA6124B}" type="presOf" srcId="{ED7BA04E-234F-4292-8080-41684DC49F6B}" destId="{CAA126C5-A79A-49A9-9491-8A6E230FADC8}" srcOrd="0" destOrd="0" presId="urn:microsoft.com/office/officeart/2005/8/layout/hierarchy3"/>
    <dgm:cxn modelId="{5AA3AE32-6B55-4D1A-8732-D2E55D0AE983}" srcId="{0AA7D034-A83D-4324-A9BE-AD31443D609E}" destId="{DB4AF5E2-D842-47CE-A531-7C582C54CD5C}" srcOrd="0" destOrd="0" parTransId="{ED7BA04E-234F-4292-8080-41684DC49F6B}" sibTransId="{3696D3DF-DF0C-4FB2-888D-62DE325D8069}"/>
    <dgm:cxn modelId="{8AD377EB-4D66-4A4F-8D48-10A0EA705B06}" type="presOf" srcId="{0AA7D034-A83D-4324-A9BE-AD31443D609E}" destId="{2046D069-88FF-4CB6-87F7-04D1A44BB53E}" srcOrd="0" destOrd="0" presId="urn:microsoft.com/office/officeart/2005/8/layout/hierarchy3"/>
    <dgm:cxn modelId="{C19F1DF7-B464-9748-9377-E8F1A751BD0C}" type="presOf" srcId="{F8B81BA8-B347-4A42-9AE9-D09755DC3C56}" destId="{FF6BCCB2-3819-47C9-8FF9-DE77824A0274}" srcOrd="0" destOrd="0" presId="urn:microsoft.com/office/officeart/2005/8/layout/hierarchy3"/>
    <dgm:cxn modelId="{0FF816B6-5CC8-0241-A457-65B4184F8FCB}" type="presOf" srcId="{10573208-4422-4A8E-94D9-E23A87403DE3}" destId="{B9029ADB-C061-47D5-A973-02CA671ADB8B}" srcOrd="0" destOrd="0" presId="urn:microsoft.com/office/officeart/2005/8/layout/hierarchy3"/>
    <dgm:cxn modelId="{D8BE142D-3C4B-4FEF-8226-FE45EAED2C73}" srcId="{60BD31A1-9FC8-4502-8E77-910A0DFB3860}" destId="{0AA7D034-A83D-4324-A9BE-AD31443D609E}" srcOrd="0" destOrd="0" parTransId="{EC7294AE-8EA2-4F49-ADAF-A61C600EE8A5}" sibTransId="{F391CABD-4F96-4BAF-9FAB-476DE3C66590}"/>
    <dgm:cxn modelId="{CF1AB7DA-AEE9-6242-A76B-E01B7BCC02D8}" type="presOf" srcId="{60BD31A1-9FC8-4502-8E77-910A0DFB3860}" destId="{6E5F35BA-861E-49B5-95CE-5ABAD2D544C0}" srcOrd="0" destOrd="0" presId="urn:microsoft.com/office/officeart/2005/8/layout/hierarchy3"/>
    <dgm:cxn modelId="{3CD63808-4292-DF45-9F9D-D5AB5A7739A7}" type="presOf" srcId="{DB4AF5E2-D842-47CE-A531-7C582C54CD5C}" destId="{8610279B-0AA7-4860-8F31-8F773B0964F5}" srcOrd="0" destOrd="0" presId="urn:microsoft.com/office/officeart/2005/8/layout/hierarchy3"/>
    <dgm:cxn modelId="{2238AACE-865B-934C-908E-FDEDB5ADA392}" type="presOf" srcId="{0AA7D034-A83D-4324-A9BE-AD31443D609E}" destId="{3A584924-692F-412B-BFBD-1539B81590B3}" srcOrd="1" destOrd="0" presId="urn:microsoft.com/office/officeart/2005/8/layout/hierarchy3"/>
    <dgm:cxn modelId="{F5811C5D-86F6-5746-BD40-1B4E5E143488}" type="presParOf" srcId="{6E5F35BA-861E-49B5-95CE-5ABAD2D544C0}" destId="{0ACD95E4-06E0-4463-9157-4474E3F20BD9}" srcOrd="0" destOrd="0" presId="urn:microsoft.com/office/officeart/2005/8/layout/hierarchy3"/>
    <dgm:cxn modelId="{061C4AD0-D327-3B4A-BE71-B46A3F9B5BC1}" type="presParOf" srcId="{0ACD95E4-06E0-4463-9157-4474E3F20BD9}" destId="{8085F545-523E-4EC2-B558-429EFE1BB415}" srcOrd="0" destOrd="0" presId="urn:microsoft.com/office/officeart/2005/8/layout/hierarchy3"/>
    <dgm:cxn modelId="{F2CFAFEC-8732-6946-9D8A-7FC0D9CAA948}" type="presParOf" srcId="{8085F545-523E-4EC2-B558-429EFE1BB415}" destId="{2046D069-88FF-4CB6-87F7-04D1A44BB53E}" srcOrd="0" destOrd="0" presId="urn:microsoft.com/office/officeart/2005/8/layout/hierarchy3"/>
    <dgm:cxn modelId="{83981422-CF49-5E4B-8FBC-9A9647C85535}" type="presParOf" srcId="{8085F545-523E-4EC2-B558-429EFE1BB415}" destId="{3A584924-692F-412B-BFBD-1539B81590B3}" srcOrd="1" destOrd="0" presId="urn:microsoft.com/office/officeart/2005/8/layout/hierarchy3"/>
    <dgm:cxn modelId="{3D2558E4-C72A-E74F-A2E8-6B9B66B24E38}" type="presParOf" srcId="{0ACD95E4-06E0-4463-9157-4474E3F20BD9}" destId="{092D5D2C-4981-42B7-BC06-D419BAF45041}" srcOrd="1" destOrd="0" presId="urn:microsoft.com/office/officeart/2005/8/layout/hierarchy3"/>
    <dgm:cxn modelId="{2D83F967-D4BF-6A47-AA6E-967A0B26811A}" type="presParOf" srcId="{092D5D2C-4981-42B7-BC06-D419BAF45041}" destId="{CAA126C5-A79A-49A9-9491-8A6E230FADC8}" srcOrd="0" destOrd="0" presId="urn:microsoft.com/office/officeart/2005/8/layout/hierarchy3"/>
    <dgm:cxn modelId="{65F10632-5013-1F49-826C-8A27C54D5D05}" type="presParOf" srcId="{092D5D2C-4981-42B7-BC06-D419BAF45041}" destId="{8610279B-0AA7-4860-8F31-8F773B0964F5}" srcOrd="1" destOrd="0" presId="urn:microsoft.com/office/officeart/2005/8/layout/hierarchy3"/>
    <dgm:cxn modelId="{560862D4-08C1-B948-99BF-ECBCF51D03E5}" type="presParOf" srcId="{092D5D2C-4981-42B7-BC06-D419BAF45041}" destId="{FF6BCCB2-3819-47C9-8FF9-DE77824A0274}" srcOrd="2" destOrd="0" presId="urn:microsoft.com/office/officeart/2005/8/layout/hierarchy3"/>
    <dgm:cxn modelId="{AC25C2B4-85DE-CE4B-A4B2-88AE01C93AA0}" type="presParOf" srcId="{092D5D2C-4981-42B7-BC06-D419BAF45041}" destId="{B9029ADB-C061-47D5-A973-02CA671ADB8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BD31A1-9FC8-4502-8E77-910A0DFB38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E094E18-BF45-4FE1-9300-AC1CD1672DE7}">
      <dgm:prSet phldrT="[Testo]" custT="1"/>
      <dgm:spPr/>
      <dgm:t>
        <a:bodyPr/>
        <a:lstStyle/>
        <a:p>
          <a:r>
            <a:rPr lang="it-IT" sz="1400" dirty="0" smtClean="0"/>
            <a:t>Circoscrizioni</a:t>
          </a:r>
          <a:endParaRPr lang="it-IT" sz="1400" dirty="0"/>
        </a:p>
      </dgm:t>
    </dgm:pt>
    <dgm:pt modelId="{A189FCC4-E93B-4DE4-93EB-36F3C0886B5B}" type="parTrans" cxnId="{3EADE475-C3A0-4998-B13B-6253382CFB51}">
      <dgm:prSet/>
      <dgm:spPr/>
      <dgm:t>
        <a:bodyPr/>
        <a:lstStyle/>
        <a:p>
          <a:endParaRPr lang="it-IT"/>
        </a:p>
      </dgm:t>
    </dgm:pt>
    <dgm:pt modelId="{BC531A3C-9B28-4BA5-A17D-A0F15641E7A0}" type="sibTrans" cxnId="{3EADE475-C3A0-4998-B13B-6253382CFB51}">
      <dgm:prSet/>
      <dgm:spPr/>
      <dgm:t>
        <a:bodyPr/>
        <a:lstStyle/>
        <a:p>
          <a:endParaRPr lang="it-IT"/>
        </a:p>
      </dgm:t>
    </dgm:pt>
    <dgm:pt modelId="{49A6116A-F714-478B-BC26-99F404CE89B7}">
      <dgm:prSet phldrT="[Testo]"/>
      <dgm:spPr/>
      <dgm:t>
        <a:bodyPr/>
        <a:lstStyle/>
        <a:p>
          <a:r>
            <a:rPr lang="it-IT" dirty="0" smtClean="0"/>
            <a:t>Circoscrizione centro</a:t>
          </a:r>
          <a:endParaRPr lang="it-IT" dirty="0"/>
        </a:p>
      </dgm:t>
    </dgm:pt>
    <dgm:pt modelId="{57F39B5A-094E-41C9-AA0C-634742DF85F6}" type="parTrans" cxnId="{A545D3AF-3AFD-4B04-A0A3-9FE9BD86D7FF}">
      <dgm:prSet/>
      <dgm:spPr/>
      <dgm:t>
        <a:bodyPr/>
        <a:lstStyle/>
        <a:p>
          <a:endParaRPr lang="it-IT"/>
        </a:p>
      </dgm:t>
    </dgm:pt>
    <dgm:pt modelId="{451360E3-CF04-43F1-BBC6-63234E1F193D}" type="sibTrans" cxnId="{A545D3AF-3AFD-4B04-A0A3-9FE9BD86D7FF}">
      <dgm:prSet/>
      <dgm:spPr/>
      <dgm:t>
        <a:bodyPr/>
        <a:lstStyle/>
        <a:p>
          <a:endParaRPr lang="it-IT"/>
        </a:p>
      </dgm:t>
    </dgm:pt>
    <dgm:pt modelId="{2648D7E9-99D7-4903-A6B5-660B4FF62D32}">
      <dgm:prSet phldrT="[Testo]"/>
      <dgm:spPr/>
      <dgm:t>
        <a:bodyPr/>
        <a:lstStyle/>
        <a:p>
          <a:r>
            <a:rPr lang="it-IT" dirty="0" smtClean="0"/>
            <a:t>Circoscrizione </a:t>
          </a:r>
        </a:p>
        <a:p>
          <a:r>
            <a:rPr lang="it-IT" dirty="0" smtClean="0"/>
            <a:t>Nord</a:t>
          </a:r>
          <a:endParaRPr lang="it-IT" dirty="0"/>
        </a:p>
      </dgm:t>
    </dgm:pt>
    <dgm:pt modelId="{B01E1EAE-F465-46C9-AAF4-9EF2A213392F}" type="parTrans" cxnId="{4EF9C29F-0B25-4968-B72F-241DFE76CDE8}">
      <dgm:prSet/>
      <dgm:spPr/>
      <dgm:t>
        <a:bodyPr/>
        <a:lstStyle/>
        <a:p>
          <a:endParaRPr lang="it-IT"/>
        </a:p>
      </dgm:t>
    </dgm:pt>
    <dgm:pt modelId="{01ED98D4-658A-4FAE-990F-408EF47D7790}" type="sibTrans" cxnId="{4EF9C29F-0B25-4968-B72F-241DFE76CDE8}">
      <dgm:prSet/>
      <dgm:spPr/>
      <dgm:t>
        <a:bodyPr/>
        <a:lstStyle/>
        <a:p>
          <a:endParaRPr lang="it-IT"/>
        </a:p>
      </dgm:t>
    </dgm:pt>
    <dgm:pt modelId="{8308C3C8-2081-4006-A19E-AB04CBBB7F6E}">
      <dgm:prSet phldrT="[Testo]"/>
      <dgm:spPr/>
      <dgm:t>
        <a:bodyPr/>
        <a:lstStyle/>
        <a:p>
          <a:r>
            <a:rPr lang="it-IT" dirty="0" smtClean="0"/>
            <a:t>Circoscrizione </a:t>
          </a:r>
        </a:p>
        <a:p>
          <a:r>
            <a:rPr lang="it-IT" dirty="0" smtClean="0"/>
            <a:t>Sud</a:t>
          </a:r>
          <a:endParaRPr lang="it-IT" dirty="0"/>
        </a:p>
      </dgm:t>
    </dgm:pt>
    <dgm:pt modelId="{C5C03D9A-1F5F-4771-9F44-EBB21CE71678}" type="parTrans" cxnId="{2068D9CE-B54E-46E3-9858-E5BEE8DC868D}">
      <dgm:prSet/>
      <dgm:spPr/>
      <dgm:t>
        <a:bodyPr/>
        <a:lstStyle/>
        <a:p>
          <a:endParaRPr lang="it-IT"/>
        </a:p>
      </dgm:t>
    </dgm:pt>
    <dgm:pt modelId="{8A26EB13-7DD3-4342-8255-B1E8BD14A44F}" type="sibTrans" cxnId="{2068D9CE-B54E-46E3-9858-E5BEE8DC868D}">
      <dgm:prSet/>
      <dgm:spPr/>
      <dgm:t>
        <a:bodyPr/>
        <a:lstStyle/>
        <a:p>
          <a:endParaRPr lang="it-IT"/>
        </a:p>
      </dgm:t>
    </dgm:pt>
    <dgm:pt modelId="{9BC4D2C2-E9F4-4732-85AB-06B40B3EE2E7}">
      <dgm:prSet phldrT="[Testo]"/>
      <dgm:spPr/>
      <dgm:t>
        <a:bodyPr/>
        <a:lstStyle/>
        <a:p>
          <a:r>
            <a:rPr lang="it-IT" dirty="0" smtClean="0"/>
            <a:t>Circoscrizione </a:t>
          </a:r>
        </a:p>
        <a:p>
          <a:r>
            <a:rPr lang="it-IT" dirty="0" smtClean="0"/>
            <a:t>Est</a:t>
          </a:r>
          <a:endParaRPr lang="it-IT" dirty="0"/>
        </a:p>
      </dgm:t>
    </dgm:pt>
    <dgm:pt modelId="{4FD0DCC3-7BA3-4ECB-9F7D-41D9372CC865}" type="parTrans" cxnId="{8C0B98A5-780D-4E2D-873F-C3C020B0E742}">
      <dgm:prSet/>
      <dgm:spPr/>
      <dgm:t>
        <a:bodyPr/>
        <a:lstStyle/>
        <a:p>
          <a:endParaRPr lang="it-IT"/>
        </a:p>
      </dgm:t>
    </dgm:pt>
    <dgm:pt modelId="{AF975A34-D6DA-4DC9-BAE5-08FE11C326F1}" type="sibTrans" cxnId="{8C0B98A5-780D-4E2D-873F-C3C020B0E742}">
      <dgm:prSet/>
      <dgm:spPr/>
      <dgm:t>
        <a:bodyPr/>
        <a:lstStyle/>
        <a:p>
          <a:endParaRPr lang="it-IT"/>
        </a:p>
      </dgm:t>
    </dgm:pt>
    <dgm:pt modelId="{ECDE7A10-B82A-435B-8F65-E54CD290FAA2}">
      <dgm:prSet phldrT="[Testo]"/>
      <dgm:spPr/>
      <dgm:t>
        <a:bodyPr/>
        <a:lstStyle/>
        <a:p>
          <a:r>
            <a:rPr lang="it-IT" dirty="0" smtClean="0"/>
            <a:t>Circoscrizione </a:t>
          </a:r>
        </a:p>
        <a:p>
          <a:r>
            <a:rPr lang="it-IT" dirty="0" smtClean="0"/>
            <a:t>Ovest</a:t>
          </a:r>
          <a:endParaRPr lang="it-IT" dirty="0"/>
        </a:p>
      </dgm:t>
    </dgm:pt>
    <dgm:pt modelId="{26A9F33A-5091-48BD-A02B-02391CE9CD09}" type="parTrans" cxnId="{1BBBB176-57B5-4E03-9F50-B40AB468A105}">
      <dgm:prSet/>
      <dgm:spPr/>
      <dgm:t>
        <a:bodyPr/>
        <a:lstStyle/>
        <a:p>
          <a:endParaRPr lang="it-IT"/>
        </a:p>
      </dgm:t>
    </dgm:pt>
    <dgm:pt modelId="{748D7955-C54C-4245-9159-E941C41E6A2A}" type="sibTrans" cxnId="{1BBBB176-57B5-4E03-9F50-B40AB468A105}">
      <dgm:prSet/>
      <dgm:spPr/>
      <dgm:t>
        <a:bodyPr/>
        <a:lstStyle/>
        <a:p>
          <a:endParaRPr lang="it-IT"/>
        </a:p>
      </dgm:t>
    </dgm:pt>
    <dgm:pt modelId="{6E5F35BA-861E-49B5-95CE-5ABAD2D544C0}" type="pres">
      <dgm:prSet presAssocID="{60BD31A1-9FC8-4502-8E77-910A0DFB38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BEF5346-F14C-436E-864D-A52DFB8AEBD7}" type="pres">
      <dgm:prSet presAssocID="{DE094E18-BF45-4FE1-9300-AC1CD1672DE7}" presName="root" presStyleCnt="0"/>
      <dgm:spPr/>
    </dgm:pt>
    <dgm:pt modelId="{A3A46CCF-C43C-4047-B439-B51DF2E7BB40}" type="pres">
      <dgm:prSet presAssocID="{DE094E18-BF45-4FE1-9300-AC1CD1672DE7}" presName="rootComposite" presStyleCnt="0"/>
      <dgm:spPr/>
    </dgm:pt>
    <dgm:pt modelId="{FA25674C-E0DA-4817-AFB7-92810DF7F369}" type="pres">
      <dgm:prSet presAssocID="{DE094E18-BF45-4FE1-9300-AC1CD1672DE7}" presName="rootText" presStyleLbl="node1" presStyleIdx="0" presStyleCnt="1" custScaleX="157538" custScaleY="85913" custLinFactNeighborY="16078"/>
      <dgm:spPr/>
      <dgm:t>
        <a:bodyPr/>
        <a:lstStyle/>
        <a:p>
          <a:endParaRPr lang="it-IT"/>
        </a:p>
      </dgm:t>
    </dgm:pt>
    <dgm:pt modelId="{EE5B0275-6EF9-4B31-A00C-9006F9C9E69C}" type="pres">
      <dgm:prSet presAssocID="{DE094E18-BF45-4FE1-9300-AC1CD1672DE7}" presName="rootConnector" presStyleLbl="node1" presStyleIdx="0" presStyleCnt="1"/>
      <dgm:spPr/>
      <dgm:t>
        <a:bodyPr/>
        <a:lstStyle/>
        <a:p>
          <a:endParaRPr lang="it-IT"/>
        </a:p>
      </dgm:t>
    </dgm:pt>
    <dgm:pt modelId="{FC144F4A-F1BF-40DE-8555-99B336ED182C}" type="pres">
      <dgm:prSet presAssocID="{DE094E18-BF45-4FE1-9300-AC1CD1672DE7}" presName="childShape" presStyleCnt="0"/>
      <dgm:spPr/>
    </dgm:pt>
    <dgm:pt modelId="{950C6121-B16B-4181-86B9-8E327E3DFA27}" type="pres">
      <dgm:prSet presAssocID="{57F39B5A-094E-41C9-AA0C-634742DF85F6}" presName="Name13" presStyleLbl="parChTrans1D2" presStyleIdx="0" presStyleCnt="5"/>
      <dgm:spPr/>
      <dgm:t>
        <a:bodyPr/>
        <a:lstStyle/>
        <a:p>
          <a:endParaRPr lang="it-IT"/>
        </a:p>
      </dgm:t>
    </dgm:pt>
    <dgm:pt modelId="{93AF4C1B-DE26-44E7-A847-BFA5DD50FA03}" type="pres">
      <dgm:prSet presAssocID="{49A6116A-F714-478B-BC26-99F404CE89B7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A8CA10-EC63-406E-B635-CA4D42C25865}" type="pres">
      <dgm:prSet presAssocID="{B01E1EAE-F465-46C9-AAF4-9EF2A213392F}" presName="Name13" presStyleLbl="parChTrans1D2" presStyleIdx="1" presStyleCnt="5"/>
      <dgm:spPr/>
      <dgm:t>
        <a:bodyPr/>
        <a:lstStyle/>
        <a:p>
          <a:endParaRPr lang="it-IT"/>
        </a:p>
      </dgm:t>
    </dgm:pt>
    <dgm:pt modelId="{9054F881-2B71-4327-998F-CB22E945EA61}" type="pres">
      <dgm:prSet presAssocID="{2648D7E9-99D7-4903-A6B5-660B4FF62D32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F6C4BB-91BE-4DDC-B9F2-F944F42DC09E}" type="pres">
      <dgm:prSet presAssocID="{C5C03D9A-1F5F-4771-9F44-EBB21CE71678}" presName="Name13" presStyleLbl="parChTrans1D2" presStyleIdx="2" presStyleCnt="5"/>
      <dgm:spPr/>
      <dgm:t>
        <a:bodyPr/>
        <a:lstStyle/>
        <a:p>
          <a:endParaRPr lang="it-IT"/>
        </a:p>
      </dgm:t>
    </dgm:pt>
    <dgm:pt modelId="{D9C19711-A693-40CB-A937-D4C5E4BD6E30}" type="pres">
      <dgm:prSet presAssocID="{8308C3C8-2081-4006-A19E-AB04CBBB7F6E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729DDC-C1C8-4EC8-9FC3-0A5E8087A56D}" type="pres">
      <dgm:prSet presAssocID="{4FD0DCC3-7BA3-4ECB-9F7D-41D9372CC865}" presName="Name13" presStyleLbl="parChTrans1D2" presStyleIdx="3" presStyleCnt="5"/>
      <dgm:spPr/>
      <dgm:t>
        <a:bodyPr/>
        <a:lstStyle/>
        <a:p>
          <a:endParaRPr lang="it-IT"/>
        </a:p>
      </dgm:t>
    </dgm:pt>
    <dgm:pt modelId="{9C4ECE7A-5381-4D6E-A74D-B703199BE9E9}" type="pres">
      <dgm:prSet presAssocID="{9BC4D2C2-E9F4-4732-85AB-06B40B3EE2E7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FC00D9-13E1-416F-9CED-14696DB5C6FD}" type="pres">
      <dgm:prSet presAssocID="{26A9F33A-5091-48BD-A02B-02391CE9CD09}" presName="Name13" presStyleLbl="parChTrans1D2" presStyleIdx="4" presStyleCnt="5"/>
      <dgm:spPr/>
      <dgm:t>
        <a:bodyPr/>
        <a:lstStyle/>
        <a:p>
          <a:endParaRPr lang="it-IT"/>
        </a:p>
      </dgm:t>
    </dgm:pt>
    <dgm:pt modelId="{930802F5-8C52-415C-8F69-F27D3B5D57CF}" type="pres">
      <dgm:prSet presAssocID="{ECDE7A10-B82A-435B-8F65-E54CD290FAA2}" presName="childText" presStyleLbl="bgAcc1" presStyleIdx="4" presStyleCnt="5" custLinFactNeighborX="369" custLinFactNeighborY="2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E473029-8B0B-984C-A036-53A331506625}" type="presOf" srcId="{60BD31A1-9FC8-4502-8E77-910A0DFB3860}" destId="{6E5F35BA-861E-49B5-95CE-5ABAD2D544C0}" srcOrd="0" destOrd="0" presId="urn:microsoft.com/office/officeart/2005/8/layout/hierarchy3"/>
    <dgm:cxn modelId="{2068D9CE-B54E-46E3-9858-E5BEE8DC868D}" srcId="{DE094E18-BF45-4FE1-9300-AC1CD1672DE7}" destId="{8308C3C8-2081-4006-A19E-AB04CBBB7F6E}" srcOrd="2" destOrd="0" parTransId="{C5C03D9A-1F5F-4771-9F44-EBB21CE71678}" sibTransId="{8A26EB13-7DD3-4342-8255-B1E8BD14A44F}"/>
    <dgm:cxn modelId="{BF2641FB-A860-B844-A67D-175523F11D4F}" type="presOf" srcId="{8308C3C8-2081-4006-A19E-AB04CBBB7F6E}" destId="{D9C19711-A693-40CB-A937-D4C5E4BD6E30}" srcOrd="0" destOrd="0" presId="urn:microsoft.com/office/officeart/2005/8/layout/hierarchy3"/>
    <dgm:cxn modelId="{E96DA508-9B4C-524C-943A-B91C9C5E1731}" type="presOf" srcId="{26A9F33A-5091-48BD-A02B-02391CE9CD09}" destId="{C6FC00D9-13E1-416F-9CED-14696DB5C6FD}" srcOrd="0" destOrd="0" presId="urn:microsoft.com/office/officeart/2005/8/layout/hierarchy3"/>
    <dgm:cxn modelId="{5DCA0865-1990-D249-B1AB-002AB56A3D6B}" type="presOf" srcId="{DE094E18-BF45-4FE1-9300-AC1CD1672DE7}" destId="{EE5B0275-6EF9-4B31-A00C-9006F9C9E69C}" srcOrd="1" destOrd="0" presId="urn:microsoft.com/office/officeart/2005/8/layout/hierarchy3"/>
    <dgm:cxn modelId="{A545D3AF-3AFD-4B04-A0A3-9FE9BD86D7FF}" srcId="{DE094E18-BF45-4FE1-9300-AC1CD1672DE7}" destId="{49A6116A-F714-478B-BC26-99F404CE89B7}" srcOrd="0" destOrd="0" parTransId="{57F39B5A-094E-41C9-AA0C-634742DF85F6}" sibTransId="{451360E3-CF04-43F1-BBC6-63234E1F193D}"/>
    <dgm:cxn modelId="{A717E9B3-26B2-D744-8206-3B1FB9F0A9F2}" type="presOf" srcId="{2648D7E9-99D7-4903-A6B5-660B4FF62D32}" destId="{9054F881-2B71-4327-998F-CB22E945EA61}" srcOrd="0" destOrd="0" presId="urn:microsoft.com/office/officeart/2005/8/layout/hierarchy3"/>
    <dgm:cxn modelId="{F271988B-082A-9447-B57C-294722A128B1}" type="presOf" srcId="{B01E1EAE-F465-46C9-AAF4-9EF2A213392F}" destId="{AEA8CA10-EC63-406E-B635-CA4D42C25865}" srcOrd="0" destOrd="0" presId="urn:microsoft.com/office/officeart/2005/8/layout/hierarchy3"/>
    <dgm:cxn modelId="{546D7B77-2ACF-6641-A395-E53DAB50A57A}" type="presOf" srcId="{DE094E18-BF45-4FE1-9300-AC1CD1672DE7}" destId="{FA25674C-E0DA-4817-AFB7-92810DF7F369}" srcOrd="0" destOrd="0" presId="urn:microsoft.com/office/officeart/2005/8/layout/hierarchy3"/>
    <dgm:cxn modelId="{4C09D084-89F1-B148-BA05-102B7259E1A4}" type="presOf" srcId="{9BC4D2C2-E9F4-4732-85AB-06B40B3EE2E7}" destId="{9C4ECE7A-5381-4D6E-A74D-B703199BE9E9}" srcOrd="0" destOrd="0" presId="urn:microsoft.com/office/officeart/2005/8/layout/hierarchy3"/>
    <dgm:cxn modelId="{8C0B98A5-780D-4E2D-873F-C3C020B0E742}" srcId="{DE094E18-BF45-4FE1-9300-AC1CD1672DE7}" destId="{9BC4D2C2-E9F4-4732-85AB-06B40B3EE2E7}" srcOrd="3" destOrd="0" parTransId="{4FD0DCC3-7BA3-4ECB-9F7D-41D9372CC865}" sibTransId="{AF975A34-D6DA-4DC9-BAE5-08FE11C326F1}"/>
    <dgm:cxn modelId="{439C8F03-0EE5-584E-AEA7-A0C947ABA3DD}" type="presOf" srcId="{ECDE7A10-B82A-435B-8F65-E54CD290FAA2}" destId="{930802F5-8C52-415C-8F69-F27D3B5D57CF}" srcOrd="0" destOrd="0" presId="urn:microsoft.com/office/officeart/2005/8/layout/hierarchy3"/>
    <dgm:cxn modelId="{3EADE475-C3A0-4998-B13B-6253382CFB51}" srcId="{60BD31A1-9FC8-4502-8E77-910A0DFB3860}" destId="{DE094E18-BF45-4FE1-9300-AC1CD1672DE7}" srcOrd="0" destOrd="0" parTransId="{A189FCC4-E93B-4DE4-93EB-36F3C0886B5B}" sibTransId="{BC531A3C-9B28-4BA5-A17D-A0F15641E7A0}"/>
    <dgm:cxn modelId="{1BBBB176-57B5-4E03-9F50-B40AB468A105}" srcId="{DE094E18-BF45-4FE1-9300-AC1CD1672DE7}" destId="{ECDE7A10-B82A-435B-8F65-E54CD290FAA2}" srcOrd="4" destOrd="0" parTransId="{26A9F33A-5091-48BD-A02B-02391CE9CD09}" sibTransId="{748D7955-C54C-4245-9159-E941C41E6A2A}"/>
    <dgm:cxn modelId="{D4F7EB32-0712-F043-8609-9A22E5320EFC}" type="presOf" srcId="{C5C03D9A-1F5F-4771-9F44-EBB21CE71678}" destId="{63F6C4BB-91BE-4DDC-B9F2-F944F42DC09E}" srcOrd="0" destOrd="0" presId="urn:microsoft.com/office/officeart/2005/8/layout/hierarchy3"/>
    <dgm:cxn modelId="{CE97D6F4-5BE6-E446-924B-2BD5DC116CE1}" type="presOf" srcId="{57F39B5A-094E-41C9-AA0C-634742DF85F6}" destId="{950C6121-B16B-4181-86B9-8E327E3DFA27}" srcOrd="0" destOrd="0" presId="urn:microsoft.com/office/officeart/2005/8/layout/hierarchy3"/>
    <dgm:cxn modelId="{67E4D2DB-DEA8-FC46-89B2-DE8339B7A850}" type="presOf" srcId="{4FD0DCC3-7BA3-4ECB-9F7D-41D9372CC865}" destId="{2E729DDC-C1C8-4EC8-9FC3-0A5E8087A56D}" srcOrd="0" destOrd="0" presId="urn:microsoft.com/office/officeart/2005/8/layout/hierarchy3"/>
    <dgm:cxn modelId="{D39D6C5D-0632-8841-BCF2-F39B52252770}" type="presOf" srcId="{49A6116A-F714-478B-BC26-99F404CE89B7}" destId="{93AF4C1B-DE26-44E7-A847-BFA5DD50FA03}" srcOrd="0" destOrd="0" presId="urn:microsoft.com/office/officeart/2005/8/layout/hierarchy3"/>
    <dgm:cxn modelId="{4EF9C29F-0B25-4968-B72F-241DFE76CDE8}" srcId="{DE094E18-BF45-4FE1-9300-AC1CD1672DE7}" destId="{2648D7E9-99D7-4903-A6B5-660B4FF62D32}" srcOrd="1" destOrd="0" parTransId="{B01E1EAE-F465-46C9-AAF4-9EF2A213392F}" sibTransId="{01ED98D4-658A-4FAE-990F-408EF47D7790}"/>
    <dgm:cxn modelId="{5830E8AD-5ECC-B94E-BC9D-F2BE58B0EB25}" type="presParOf" srcId="{6E5F35BA-861E-49B5-95CE-5ABAD2D544C0}" destId="{9BEF5346-F14C-436E-864D-A52DFB8AEBD7}" srcOrd="0" destOrd="0" presId="urn:microsoft.com/office/officeart/2005/8/layout/hierarchy3"/>
    <dgm:cxn modelId="{3145D7AC-757A-A344-B1A6-E38DF79D58AD}" type="presParOf" srcId="{9BEF5346-F14C-436E-864D-A52DFB8AEBD7}" destId="{A3A46CCF-C43C-4047-B439-B51DF2E7BB40}" srcOrd="0" destOrd="0" presId="urn:microsoft.com/office/officeart/2005/8/layout/hierarchy3"/>
    <dgm:cxn modelId="{5905220B-F9A5-4F40-BB66-430A744FD289}" type="presParOf" srcId="{A3A46CCF-C43C-4047-B439-B51DF2E7BB40}" destId="{FA25674C-E0DA-4817-AFB7-92810DF7F369}" srcOrd="0" destOrd="0" presId="urn:microsoft.com/office/officeart/2005/8/layout/hierarchy3"/>
    <dgm:cxn modelId="{33D82F62-8F3B-CE47-9240-39E96C2675F5}" type="presParOf" srcId="{A3A46CCF-C43C-4047-B439-B51DF2E7BB40}" destId="{EE5B0275-6EF9-4B31-A00C-9006F9C9E69C}" srcOrd="1" destOrd="0" presId="urn:microsoft.com/office/officeart/2005/8/layout/hierarchy3"/>
    <dgm:cxn modelId="{B8D9143F-B725-7949-B883-E42FF4F84581}" type="presParOf" srcId="{9BEF5346-F14C-436E-864D-A52DFB8AEBD7}" destId="{FC144F4A-F1BF-40DE-8555-99B336ED182C}" srcOrd="1" destOrd="0" presId="urn:microsoft.com/office/officeart/2005/8/layout/hierarchy3"/>
    <dgm:cxn modelId="{A8BF85EC-9FD0-3341-AF41-C3EB8986B624}" type="presParOf" srcId="{FC144F4A-F1BF-40DE-8555-99B336ED182C}" destId="{950C6121-B16B-4181-86B9-8E327E3DFA27}" srcOrd="0" destOrd="0" presId="urn:microsoft.com/office/officeart/2005/8/layout/hierarchy3"/>
    <dgm:cxn modelId="{000D79FA-4D72-B54F-9CE3-89E01CFB503C}" type="presParOf" srcId="{FC144F4A-F1BF-40DE-8555-99B336ED182C}" destId="{93AF4C1B-DE26-44E7-A847-BFA5DD50FA03}" srcOrd="1" destOrd="0" presId="urn:microsoft.com/office/officeart/2005/8/layout/hierarchy3"/>
    <dgm:cxn modelId="{69544565-B8F2-E44A-BEB4-8FC85E6F5D7B}" type="presParOf" srcId="{FC144F4A-F1BF-40DE-8555-99B336ED182C}" destId="{AEA8CA10-EC63-406E-B635-CA4D42C25865}" srcOrd="2" destOrd="0" presId="urn:microsoft.com/office/officeart/2005/8/layout/hierarchy3"/>
    <dgm:cxn modelId="{142D3D42-E9FE-AF41-BDD5-965E9ACE6F8E}" type="presParOf" srcId="{FC144F4A-F1BF-40DE-8555-99B336ED182C}" destId="{9054F881-2B71-4327-998F-CB22E945EA61}" srcOrd="3" destOrd="0" presId="urn:microsoft.com/office/officeart/2005/8/layout/hierarchy3"/>
    <dgm:cxn modelId="{6645D27F-08FC-B841-B3CA-9D99FAD6A0BD}" type="presParOf" srcId="{FC144F4A-F1BF-40DE-8555-99B336ED182C}" destId="{63F6C4BB-91BE-4DDC-B9F2-F944F42DC09E}" srcOrd="4" destOrd="0" presId="urn:microsoft.com/office/officeart/2005/8/layout/hierarchy3"/>
    <dgm:cxn modelId="{07274BF4-CCCF-CD40-B791-6B6046A33536}" type="presParOf" srcId="{FC144F4A-F1BF-40DE-8555-99B336ED182C}" destId="{D9C19711-A693-40CB-A937-D4C5E4BD6E30}" srcOrd="5" destOrd="0" presId="urn:microsoft.com/office/officeart/2005/8/layout/hierarchy3"/>
    <dgm:cxn modelId="{68A96AF2-44F9-C947-93AA-55A55FDC3C1F}" type="presParOf" srcId="{FC144F4A-F1BF-40DE-8555-99B336ED182C}" destId="{2E729DDC-C1C8-4EC8-9FC3-0A5E8087A56D}" srcOrd="6" destOrd="0" presId="urn:microsoft.com/office/officeart/2005/8/layout/hierarchy3"/>
    <dgm:cxn modelId="{7EF1892C-EFF6-D749-88F3-82B5D1DCC77A}" type="presParOf" srcId="{FC144F4A-F1BF-40DE-8555-99B336ED182C}" destId="{9C4ECE7A-5381-4D6E-A74D-B703199BE9E9}" srcOrd="7" destOrd="0" presId="urn:microsoft.com/office/officeart/2005/8/layout/hierarchy3"/>
    <dgm:cxn modelId="{B40F517C-5288-7D4B-ABF6-544A504BE3E3}" type="presParOf" srcId="{FC144F4A-F1BF-40DE-8555-99B336ED182C}" destId="{C6FC00D9-13E1-416F-9CED-14696DB5C6FD}" srcOrd="8" destOrd="0" presId="urn:microsoft.com/office/officeart/2005/8/layout/hierarchy3"/>
    <dgm:cxn modelId="{F0963372-6C6B-684E-A5E0-EA56C501F7E1}" type="presParOf" srcId="{FC144F4A-F1BF-40DE-8555-99B336ED182C}" destId="{930802F5-8C52-415C-8F69-F27D3B5D57C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BD31A1-9FC8-4502-8E77-910A0DFB38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E094E18-BF45-4FE1-9300-AC1CD1672DE7}">
      <dgm:prSet phldrT="[Testo]"/>
      <dgm:spPr/>
      <dgm:t>
        <a:bodyPr/>
        <a:lstStyle/>
        <a:p>
          <a:r>
            <a:rPr lang="it-IT" dirty="0" smtClean="0"/>
            <a:t>Aree specifiche</a:t>
          </a:r>
          <a:endParaRPr lang="it-IT" dirty="0"/>
        </a:p>
      </dgm:t>
    </dgm:pt>
    <dgm:pt modelId="{A189FCC4-E93B-4DE4-93EB-36F3C0886B5B}" type="parTrans" cxnId="{3EADE475-C3A0-4998-B13B-6253382CFB51}">
      <dgm:prSet/>
      <dgm:spPr/>
      <dgm:t>
        <a:bodyPr/>
        <a:lstStyle/>
        <a:p>
          <a:endParaRPr lang="it-IT"/>
        </a:p>
      </dgm:t>
    </dgm:pt>
    <dgm:pt modelId="{BC531A3C-9B28-4BA5-A17D-A0F15641E7A0}" type="sibTrans" cxnId="{3EADE475-C3A0-4998-B13B-6253382CFB51}">
      <dgm:prSet/>
      <dgm:spPr/>
      <dgm:t>
        <a:bodyPr/>
        <a:lstStyle/>
        <a:p>
          <a:endParaRPr lang="it-IT"/>
        </a:p>
      </dgm:t>
    </dgm:pt>
    <dgm:pt modelId="{49A6116A-F714-478B-BC26-99F404CE89B7}">
      <dgm:prSet phldrT="[Testo]"/>
      <dgm:spPr/>
      <dgm:t>
        <a:bodyPr/>
        <a:lstStyle/>
        <a:p>
          <a:r>
            <a:rPr lang="it-IT" dirty="0" err="1" smtClean="0"/>
            <a:t>Cafaggio</a:t>
          </a:r>
          <a:endParaRPr lang="it-IT" dirty="0"/>
        </a:p>
      </dgm:t>
    </dgm:pt>
    <dgm:pt modelId="{57F39B5A-094E-41C9-AA0C-634742DF85F6}" type="parTrans" cxnId="{A545D3AF-3AFD-4B04-A0A3-9FE9BD86D7FF}">
      <dgm:prSet/>
      <dgm:spPr/>
      <dgm:t>
        <a:bodyPr/>
        <a:lstStyle/>
        <a:p>
          <a:endParaRPr lang="it-IT"/>
        </a:p>
      </dgm:t>
    </dgm:pt>
    <dgm:pt modelId="{451360E3-CF04-43F1-BBC6-63234E1F193D}" type="sibTrans" cxnId="{A545D3AF-3AFD-4B04-A0A3-9FE9BD86D7FF}">
      <dgm:prSet/>
      <dgm:spPr/>
      <dgm:t>
        <a:bodyPr/>
        <a:lstStyle/>
        <a:p>
          <a:endParaRPr lang="it-IT"/>
        </a:p>
      </dgm:t>
    </dgm:pt>
    <dgm:pt modelId="{2648D7E9-99D7-4903-A6B5-660B4FF62D32}">
      <dgm:prSet phldrT="[Testo]"/>
      <dgm:spPr/>
      <dgm:t>
        <a:bodyPr/>
        <a:lstStyle/>
        <a:p>
          <a:r>
            <a:rPr lang="it-IT" dirty="0" err="1" smtClean="0"/>
            <a:t>Narnali</a:t>
          </a:r>
          <a:endParaRPr lang="it-IT" dirty="0"/>
        </a:p>
      </dgm:t>
    </dgm:pt>
    <dgm:pt modelId="{B01E1EAE-F465-46C9-AAF4-9EF2A213392F}" type="parTrans" cxnId="{4EF9C29F-0B25-4968-B72F-241DFE76CDE8}">
      <dgm:prSet/>
      <dgm:spPr/>
      <dgm:t>
        <a:bodyPr/>
        <a:lstStyle/>
        <a:p>
          <a:endParaRPr lang="it-IT"/>
        </a:p>
      </dgm:t>
    </dgm:pt>
    <dgm:pt modelId="{01ED98D4-658A-4FAE-990F-408EF47D7790}" type="sibTrans" cxnId="{4EF9C29F-0B25-4968-B72F-241DFE76CDE8}">
      <dgm:prSet/>
      <dgm:spPr/>
      <dgm:t>
        <a:bodyPr/>
        <a:lstStyle/>
        <a:p>
          <a:endParaRPr lang="it-IT"/>
        </a:p>
      </dgm:t>
    </dgm:pt>
    <dgm:pt modelId="{8308C3C8-2081-4006-A19E-AB04CBBB7F6E}">
      <dgm:prSet phldrT="[Testo]"/>
      <dgm:spPr/>
      <dgm:t>
        <a:bodyPr/>
        <a:lstStyle/>
        <a:p>
          <a:r>
            <a:rPr lang="it-IT" dirty="0" err="1" smtClean="0"/>
            <a:t>Coiano</a:t>
          </a:r>
          <a:endParaRPr lang="it-IT" dirty="0"/>
        </a:p>
      </dgm:t>
    </dgm:pt>
    <dgm:pt modelId="{C5C03D9A-1F5F-4771-9F44-EBB21CE71678}" type="parTrans" cxnId="{2068D9CE-B54E-46E3-9858-E5BEE8DC868D}">
      <dgm:prSet/>
      <dgm:spPr/>
      <dgm:t>
        <a:bodyPr/>
        <a:lstStyle/>
        <a:p>
          <a:endParaRPr lang="it-IT"/>
        </a:p>
      </dgm:t>
    </dgm:pt>
    <dgm:pt modelId="{8A26EB13-7DD3-4342-8255-B1E8BD14A44F}" type="sibTrans" cxnId="{2068D9CE-B54E-46E3-9858-E5BEE8DC868D}">
      <dgm:prSet/>
      <dgm:spPr/>
      <dgm:t>
        <a:bodyPr/>
        <a:lstStyle/>
        <a:p>
          <a:endParaRPr lang="it-IT"/>
        </a:p>
      </dgm:t>
    </dgm:pt>
    <dgm:pt modelId="{9BC4D2C2-E9F4-4732-85AB-06B40B3EE2E7}">
      <dgm:prSet phldrT="[Testo]"/>
      <dgm:spPr/>
      <dgm:t>
        <a:bodyPr/>
        <a:lstStyle/>
        <a:p>
          <a:r>
            <a:rPr lang="it-IT" dirty="0" err="1" smtClean="0"/>
            <a:t>Iolo</a:t>
          </a:r>
          <a:endParaRPr lang="it-IT" dirty="0"/>
        </a:p>
      </dgm:t>
    </dgm:pt>
    <dgm:pt modelId="{4FD0DCC3-7BA3-4ECB-9F7D-41D9372CC865}" type="parTrans" cxnId="{8C0B98A5-780D-4E2D-873F-C3C020B0E742}">
      <dgm:prSet/>
      <dgm:spPr/>
      <dgm:t>
        <a:bodyPr/>
        <a:lstStyle/>
        <a:p>
          <a:endParaRPr lang="it-IT"/>
        </a:p>
      </dgm:t>
    </dgm:pt>
    <dgm:pt modelId="{AF975A34-D6DA-4DC9-BAE5-08FE11C326F1}" type="sibTrans" cxnId="{8C0B98A5-780D-4E2D-873F-C3C020B0E742}">
      <dgm:prSet/>
      <dgm:spPr/>
      <dgm:t>
        <a:bodyPr/>
        <a:lstStyle/>
        <a:p>
          <a:endParaRPr lang="it-IT"/>
        </a:p>
      </dgm:t>
    </dgm:pt>
    <dgm:pt modelId="{6E5F35BA-861E-49B5-95CE-5ABAD2D544C0}" type="pres">
      <dgm:prSet presAssocID="{60BD31A1-9FC8-4502-8E77-910A0DFB38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BEF5346-F14C-436E-864D-A52DFB8AEBD7}" type="pres">
      <dgm:prSet presAssocID="{DE094E18-BF45-4FE1-9300-AC1CD1672DE7}" presName="root" presStyleCnt="0"/>
      <dgm:spPr/>
      <dgm:t>
        <a:bodyPr/>
        <a:lstStyle/>
        <a:p>
          <a:endParaRPr lang="it-IT"/>
        </a:p>
      </dgm:t>
    </dgm:pt>
    <dgm:pt modelId="{A3A46CCF-C43C-4047-B439-B51DF2E7BB40}" type="pres">
      <dgm:prSet presAssocID="{DE094E18-BF45-4FE1-9300-AC1CD1672DE7}" presName="rootComposite" presStyleCnt="0"/>
      <dgm:spPr/>
      <dgm:t>
        <a:bodyPr/>
        <a:lstStyle/>
        <a:p>
          <a:endParaRPr lang="it-IT"/>
        </a:p>
      </dgm:t>
    </dgm:pt>
    <dgm:pt modelId="{FA25674C-E0DA-4817-AFB7-92810DF7F369}" type="pres">
      <dgm:prSet presAssocID="{DE094E18-BF45-4FE1-9300-AC1CD1672DE7}" presName="rootText" presStyleLbl="node1" presStyleIdx="0" presStyleCnt="1" custScaleX="139130"/>
      <dgm:spPr/>
      <dgm:t>
        <a:bodyPr/>
        <a:lstStyle/>
        <a:p>
          <a:endParaRPr lang="it-IT"/>
        </a:p>
      </dgm:t>
    </dgm:pt>
    <dgm:pt modelId="{EE5B0275-6EF9-4B31-A00C-9006F9C9E69C}" type="pres">
      <dgm:prSet presAssocID="{DE094E18-BF45-4FE1-9300-AC1CD1672DE7}" presName="rootConnector" presStyleLbl="node1" presStyleIdx="0" presStyleCnt="1"/>
      <dgm:spPr/>
      <dgm:t>
        <a:bodyPr/>
        <a:lstStyle/>
        <a:p>
          <a:endParaRPr lang="it-IT"/>
        </a:p>
      </dgm:t>
    </dgm:pt>
    <dgm:pt modelId="{FC144F4A-F1BF-40DE-8555-99B336ED182C}" type="pres">
      <dgm:prSet presAssocID="{DE094E18-BF45-4FE1-9300-AC1CD1672DE7}" presName="childShape" presStyleCnt="0"/>
      <dgm:spPr/>
      <dgm:t>
        <a:bodyPr/>
        <a:lstStyle/>
        <a:p>
          <a:endParaRPr lang="it-IT"/>
        </a:p>
      </dgm:t>
    </dgm:pt>
    <dgm:pt modelId="{950C6121-B16B-4181-86B9-8E327E3DFA27}" type="pres">
      <dgm:prSet presAssocID="{57F39B5A-094E-41C9-AA0C-634742DF85F6}" presName="Name13" presStyleLbl="parChTrans1D2" presStyleIdx="0" presStyleCnt="4"/>
      <dgm:spPr/>
      <dgm:t>
        <a:bodyPr/>
        <a:lstStyle/>
        <a:p>
          <a:endParaRPr lang="it-IT"/>
        </a:p>
      </dgm:t>
    </dgm:pt>
    <dgm:pt modelId="{93AF4C1B-DE26-44E7-A847-BFA5DD50FA03}" type="pres">
      <dgm:prSet presAssocID="{49A6116A-F714-478B-BC26-99F404CE89B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A8CA10-EC63-406E-B635-CA4D42C25865}" type="pres">
      <dgm:prSet presAssocID="{B01E1EAE-F465-46C9-AAF4-9EF2A213392F}" presName="Name13" presStyleLbl="parChTrans1D2" presStyleIdx="1" presStyleCnt="4"/>
      <dgm:spPr/>
      <dgm:t>
        <a:bodyPr/>
        <a:lstStyle/>
        <a:p>
          <a:endParaRPr lang="it-IT"/>
        </a:p>
      </dgm:t>
    </dgm:pt>
    <dgm:pt modelId="{9054F881-2B71-4327-998F-CB22E945EA61}" type="pres">
      <dgm:prSet presAssocID="{2648D7E9-99D7-4903-A6B5-660B4FF62D32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F6C4BB-91BE-4DDC-B9F2-F944F42DC09E}" type="pres">
      <dgm:prSet presAssocID="{C5C03D9A-1F5F-4771-9F44-EBB21CE71678}" presName="Name13" presStyleLbl="parChTrans1D2" presStyleIdx="2" presStyleCnt="4"/>
      <dgm:spPr/>
      <dgm:t>
        <a:bodyPr/>
        <a:lstStyle/>
        <a:p>
          <a:endParaRPr lang="it-IT"/>
        </a:p>
      </dgm:t>
    </dgm:pt>
    <dgm:pt modelId="{D9C19711-A693-40CB-A937-D4C5E4BD6E30}" type="pres">
      <dgm:prSet presAssocID="{8308C3C8-2081-4006-A19E-AB04CBBB7F6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729DDC-C1C8-4EC8-9FC3-0A5E8087A56D}" type="pres">
      <dgm:prSet presAssocID="{4FD0DCC3-7BA3-4ECB-9F7D-41D9372CC865}" presName="Name13" presStyleLbl="parChTrans1D2" presStyleIdx="3" presStyleCnt="4"/>
      <dgm:spPr/>
      <dgm:t>
        <a:bodyPr/>
        <a:lstStyle/>
        <a:p>
          <a:endParaRPr lang="it-IT"/>
        </a:p>
      </dgm:t>
    </dgm:pt>
    <dgm:pt modelId="{9C4ECE7A-5381-4D6E-A74D-B703199BE9E9}" type="pres">
      <dgm:prSet presAssocID="{9BC4D2C2-E9F4-4732-85AB-06B40B3EE2E7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4B627D1-C173-294D-BB9E-AEDFA48437A5}" type="presOf" srcId="{DE094E18-BF45-4FE1-9300-AC1CD1672DE7}" destId="{FA25674C-E0DA-4817-AFB7-92810DF7F369}" srcOrd="0" destOrd="0" presId="urn:microsoft.com/office/officeart/2005/8/layout/hierarchy3"/>
    <dgm:cxn modelId="{2068D9CE-B54E-46E3-9858-E5BEE8DC868D}" srcId="{DE094E18-BF45-4FE1-9300-AC1CD1672DE7}" destId="{8308C3C8-2081-4006-A19E-AB04CBBB7F6E}" srcOrd="2" destOrd="0" parTransId="{C5C03D9A-1F5F-4771-9F44-EBB21CE71678}" sibTransId="{8A26EB13-7DD3-4342-8255-B1E8BD14A44F}"/>
    <dgm:cxn modelId="{3B94FAAD-B5EA-094F-87FD-7155C193DB21}" type="presOf" srcId="{60BD31A1-9FC8-4502-8E77-910A0DFB3860}" destId="{6E5F35BA-861E-49B5-95CE-5ABAD2D544C0}" srcOrd="0" destOrd="0" presId="urn:microsoft.com/office/officeart/2005/8/layout/hierarchy3"/>
    <dgm:cxn modelId="{545E0B6E-9DB9-4A49-A6FB-D0688031F054}" type="presOf" srcId="{B01E1EAE-F465-46C9-AAF4-9EF2A213392F}" destId="{AEA8CA10-EC63-406E-B635-CA4D42C25865}" srcOrd="0" destOrd="0" presId="urn:microsoft.com/office/officeart/2005/8/layout/hierarchy3"/>
    <dgm:cxn modelId="{A545D3AF-3AFD-4B04-A0A3-9FE9BD86D7FF}" srcId="{DE094E18-BF45-4FE1-9300-AC1CD1672DE7}" destId="{49A6116A-F714-478B-BC26-99F404CE89B7}" srcOrd="0" destOrd="0" parTransId="{57F39B5A-094E-41C9-AA0C-634742DF85F6}" sibTransId="{451360E3-CF04-43F1-BBC6-63234E1F193D}"/>
    <dgm:cxn modelId="{8FF64618-6FD9-6840-8E79-C8A15805D692}" type="presOf" srcId="{8308C3C8-2081-4006-A19E-AB04CBBB7F6E}" destId="{D9C19711-A693-40CB-A937-D4C5E4BD6E30}" srcOrd="0" destOrd="0" presId="urn:microsoft.com/office/officeart/2005/8/layout/hierarchy3"/>
    <dgm:cxn modelId="{F0B058FD-EB4D-AC43-9175-FE33695C4B32}" type="presOf" srcId="{49A6116A-F714-478B-BC26-99F404CE89B7}" destId="{93AF4C1B-DE26-44E7-A847-BFA5DD50FA03}" srcOrd="0" destOrd="0" presId="urn:microsoft.com/office/officeart/2005/8/layout/hierarchy3"/>
    <dgm:cxn modelId="{8C0B98A5-780D-4E2D-873F-C3C020B0E742}" srcId="{DE094E18-BF45-4FE1-9300-AC1CD1672DE7}" destId="{9BC4D2C2-E9F4-4732-85AB-06B40B3EE2E7}" srcOrd="3" destOrd="0" parTransId="{4FD0DCC3-7BA3-4ECB-9F7D-41D9372CC865}" sibTransId="{AF975A34-D6DA-4DC9-BAE5-08FE11C326F1}"/>
    <dgm:cxn modelId="{EF0FCF32-D5D4-4141-8337-31B46EAD32EE}" type="presOf" srcId="{DE094E18-BF45-4FE1-9300-AC1CD1672DE7}" destId="{EE5B0275-6EF9-4B31-A00C-9006F9C9E69C}" srcOrd="1" destOrd="0" presId="urn:microsoft.com/office/officeart/2005/8/layout/hierarchy3"/>
    <dgm:cxn modelId="{281F97E2-AAC1-2942-9D8C-51483551005D}" type="presOf" srcId="{C5C03D9A-1F5F-4771-9F44-EBB21CE71678}" destId="{63F6C4BB-91BE-4DDC-B9F2-F944F42DC09E}" srcOrd="0" destOrd="0" presId="urn:microsoft.com/office/officeart/2005/8/layout/hierarchy3"/>
    <dgm:cxn modelId="{2301F331-97DC-6043-847F-F1DC3FE97669}" type="presOf" srcId="{57F39B5A-094E-41C9-AA0C-634742DF85F6}" destId="{950C6121-B16B-4181-86B9-8E327E3DFA27}" srcOrd="0" destOrd="0" presId="urn:microsoft.com/office/officeart/2005/8/layout/hierarchy3"/>
    <dgm:cxn modelId="{3EADE475-C3A0-4998-B13B-6253382CFB51}" srcId="{60BD31A1-9FC8-4502-8E77-910A0DFB3860}" destId="{DE094E18-BF45-4FE1-9300-AC1CD1672DE7}" srcOrd="0" destOrd="0" parTransId="{A189FCC4-E93B-4DE4-93EB-36F3C0886B5B}" sibTransId="{BC531A3C-9B28-4BA5-A17D-A0F15641E7A0}"/>
    <dgm:cxn modelId="{AF697362-8F72-B943-BE77-EE278C57D59A}" type="presOf" srcId="{4FD0DCC3-7BA3-4ECB-9F7D-41D9372CC865}" destId="{2E729DDC-C1C8-4EC8-9FC3-0A5E8087A56D}" srcOrd="0" destOrd="0" presId="urn:microsoft.com/office/officeart/2005/8/layout/hierarchy3"/>
    <dgm:cxn modelId="{94314737-DFA0-0A46-8794-995B108E814C}" type="presOf" srcId="{9BC4D2C2-E9F4-4732-85AB-06B40B3EE2E7}" destId="{9C4ECE7A-5381-4D6E-A74D-B703199BE9E9}" srcOrd="0" destOrd="0" presId="urn:microsoft.com/office/officeart/2005/8/layout/hierarchy3"/>
    <dgm:cxn modelId="{4EF9C29F-0B25-4968-B72F-241DFE76CDE8}" srcId="{DE094E18-BF45-4FE1-9300-AC1CD1672DE7}" destId="{2648D7E9-99D7-4903-A6B5-660B4FF62D32}" srcOrd="1" destOrd="0" parTransId="{B01E1EAE-F465-46C9-AAF4-9EF2A213392F}" sibTransId="{01ED98D4-658A-4FAE-990F-408EF47D7790}"/>
    <dgm:cxn modelId="{7B6145BB-CB6E-794E-876C-778CFF4AF742}" type="presOf" srcId="{2648D7E9-99D7-4903-A6B5-660B4FF62D32}" destId="{9054F881-2B71-4327-998F-CB22E945EA61}" srcOrd="0" destOrd="0" presId="urn:microsoft.com/office/officeart/2005/8/layout/hierarchy3"/>
    <dgm:cxn modelId="{AF0169D6-F4F4-1F42-97E6-D00CF5BA4EA8}" type="presParOf" srcId="{6E5F35BA-861E-49B5-95CE-5ABAD2D544C0}" destId="{9BEF5346-F14C-436E-864D-A52DFB8AEBD7}" srcOrd="0" destOrd="0" presId="urn:microsoft.com/office/officeart/2005/8/layout/hierarchy3"/>
    <dgm:cxn modelId="{63B9A139-B8C3-DB4B-9762-CFF0225D674F}" type="presParOf" srcId="{9BEF5346-F14C-436E-864D-A52DFB8AEBD7}" destId="{A3A46CCF-C43C-4047-B439-B51DF2E7BB40}" srcOrd="0" destOrd="0" presId="urn:microsoft.com/office/officeart/2005/8/layout/hierarchy3"/>
    <dgm:cxn modelId="{430AC111-33E2-8D4A-AF6E-DD761DC2962B}" type="presParOf" srcId="{A3A46CCF-C43C-4047-B439-B51DF2E7BB40}" destId="{FA25674C-E0DA-4817-AFB7-92810DF7F369}" srcOrd="0" destOrd="0" presId="urn:microsoft.com/office/officeart/2005/8/layout/hierarchy3"/>
    <dgm:cxn modelId="{B8BE0E96-695F-D349-AD5E-8B266DC4A9BD}" type="presParOf" srcId="{A3A46CCF-C43C-4047-B439-B51DF2E7BB40}" destId="{EE5B0275-6EF9-4B31-A00C-9006F9C9E69C}" srcOrd="1" destOrd="0" presId="urn:microsoft.com/office/officeart/2005/8/layout/hierarchy3"/>
    <dgm:cxn modelId="{0208EAAA-8DF9-664E-9BD2-FB7FA20E67C3}" type="presParOf" srcId="{9BEF5346-F14C-436E-864D-A52DFB8AEBD7}" destId="{FC144F4A-F1BF-40DE-8555-99B336ED182C}" srcOrd="1" destOrd="0" presId="urn:microsoft.com/office/officeart/2005/8/layout/hierarchy3"/>
    <dgm:cxn modelId="{BAD40D90-85DE-0F40-BCED-FED929A6B11C}" type="presParOf" srcId="{FC144F4A-F1BF-40DE-8555-99B336ED182C}" destId="{950C6121-B16B-4181-86B9-8E327E3DFA27}" srcOrd="0" destOrd="0" presId="urn:microsoft.com/office/officeart/2005/8/layout/hierarchy3"/>
    <dgm:cxn modelId="{FE3A0FB5-7D63-7143-A380-1AEF46968759}" type="presParOf" srcId="{FC144F4A-F1BF-40DE-8555-99B336ED182C}" destId="{93AF4C1B-DE26-44E7-A847-BFA5DD50FA03}" srcOrd="1" destOrd="0" presId="urn:microsoft.com/office/officeart/2005/8/layout/hierarchy3"/>
    <dgm:cxn modelId="{12297B9C-740F-4F4B-9013-BAC51C3C3E22}" type="presParOf" srcId="{FC144F4A-F1BF-40DE-8555-99B336ED182C}" destId="{AEA8CA10-EC63-406E-B635-CA4D42C25865}" srcOrd="2" destOrd="0" presId="urn:microsoft.com/office/officeart/2005/8/layout/hierarchy3"/>
    <dgm:cxn modelId="{FE5A3347-4CAB-4C49-8EB3-0B58005A39B9}" type="presParOf" srcId="{FC144F4A-F1BF-40DE-8555-99B336ED182C}" destId="{9054F881-2B71-4327-998F-CB22E945EA61}" srcOrd="3" destOrd="0" presId="urn:microsoft.com/office/officeart/2005/8/layout/hierarchy3"/>
    <dgm:cxn modelId="{80E7C123-713D-F343-9FCD-82C88CEC4247}" type="presParOf" srcId="{FC144F4A-F1BF-40DE-8555-99B336ED182C}" destId="{63F6C4BB-91BE-4DDC-B9F2-F944F42DC09E}" srcOrd="4" destOrd="0" presId="urn:microsoft.com/office/officeart/2005/8/layout/hierarchy3"/>
    <dgm:cxn modelId="{A0D70516-8296-3D48-9639-5F4828DD9EDA}" type="presParOf" srcId="{FC144F4A-F1BF-40DE-8555-99B336ED182C}" destId="{D9C19711-A693-40CB-A937-D4C5E4BD6E30}" srcOrd="5" destOrd="0" presId="urn:microsoft.com/office/officeart/2005/8/layout/hierarchy3"/>
    <dgm:cxn modelId="{D03D4BAE-96B5-CA46-B91E-0AC9DDD0B4E3}" type="presParOf" srcId="{FC144F4A-F1BF-40DE-8555-99B336ED182C}" destId="{2E729DDC-C1C8-4EC8-9FC3-0A5E8087A56D}" srcOrd="6" destOrd="0" presId="urn:microsoft.com/office/officeart/2005/8/layout/hierarchy3"/>
    <dgm:cxn modelId="{71895B51-DE60-6F4E-8C70-853992B7556A}" type="presParOf" srcId="{FC144F4A-F1BF-40DE-8555-99B336ED182C}" destId="{9C4ECE7A-5381-4D6E-A74D-B703199BE9E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BD31A1-9FC8-4502-8E77-910A0DFB38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AA7D034-A83D-4324-A9BE-AD31443D609E}">
      <dgm:prSet phldrT="[Testo]"/>
      <dgm:spPr/>
      <dgm:t>
        <a:bodyPr/>
        <a:lstStyle/>
        <a:p>
          <a:r>
            <a:rPr lang="it-IT" b="1" dirty="0" smtClean="0"/>
            <a:t>Laboratori sulle strategie</a:t>
          </a:r>
        </a:p>
        <a:p>
          <a:r>
            <a:rPr lang="it-IT" b="1" dirty="0" smtClean="0"/>
            <a:t>Visione condivisa</a:t>
          </a:r>
          <a:endParaRPr lang="it-IT" b="1" dirty="0"/>
        </a:p>
      </dgm:t>
    </dgm:pt>
    <dgm:pt modelId="{EC7294AE-8EA2-4F49-ADAF-A61C600EE8A5}" type="parTrans" cxnId="{D8BE142D-3C4B-4FEF-8226-FE45EAED2C73}">
      <dgm:prSet/>
      <dgm:spPr/>
      <dgm:t>
        <a:bodyPr/>
        <a:lstStyle/>
        <a:p>
          <a:endParaRPr lang="it-IT" b="1"/>
        </a:p>
      </dgm:t>
    </dgm:pt>
    <dgm:pt modelId="{F391CABD-4F96-4BAF-9FAB-476DE3C66590}" type="sibTrans" cxnId="{D8BE142D-3C4B-4FEF-8226-FE45EAED2C73}">
      <dgm:prSet/>
      <dgm:spPr/>
      <dgm:t>
        <a:bodyPr/>
        <a:lstStyle/>
        <a:p>
          <a:endParaRPr lang="it-IT" b="1"/>
        </a:p>
      </dgm:t>
    </dgm:pt>
    <dgm:pt modelId="{6E5F35BA-861E-49B5-95CE-5ABAD2D544C0}" type="pres">
      <dgm:prSet presAssocID="{60BD31A1-9FC8-4502-8E77-910A0DFB38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ACD95E4-06E0-4463-9157-4474E3F20BD9}" type="pres">
      <dgm:prSet presAssocID="{0AA7D034-A83D-4324-A9BE-AD31443D609E}" presName="root" presStyleCnt="0"/>
      <dgm:spPr/>
    </dgm:pt>
    <dgm:pt modelId="{8085F545-523E-4EC2-B558-429EFE1BB415}" type="pres">
      <dgm:prSet presAssocID="{0AA7D034-A83D-4324-A9BE-AD31443D609E}" presName="rootComposite" presStyleCnt="0"/>
      <dgm:spPr/>
    </dgm:pt>
    <dgm:pt modelId="{2046D069-88FF-4CB6-87F7-04D1A44BB53E}" type="pres">
      <dgm:prSet presAssocID="{0AA7D034-A83D-4324-A9BE-AD31443D609E}" presName="rootText" presStyleLbl="node1" presStyleIdx="0" presStyleCnt="1" custScaleX="131282" custScaleY="150037" custLinFactNeighborX="-71972" custLinFactNeighborY="-1785"/>
      <dgm:spPr/>
      <dgm:t>
        <a:bodyPr/>
        <a:lstStyle/>
        <a:p>
          <a:endParaRPr lang="it-IT"/>
        </a:p>
      </dgm:t>
    </dgm:pt>
    <dgm:pt modelId="{3A584924-692F-412B-BFBD-1539B81590B3}" type="pres">
      <dgm:prSet presAssocID="{0AA7D034-A83D-4324-A9BE-AD31443D609E}" presName="rootConnector" presStyleLbl="node1" presStyleIdx="0" presStyleCnt="1"/>
      <dgm:spPr/>
      <dgm:t>
        <a:bodyPr/>
        <a:lstStyle/>
        <a:p>
          <a:endParaRPr lang="it-IT"/>
        </a:p>
      </dgm:t>
    </dgm:pt>
    <dgm:pt modelId="{092D5D2C-4981-42B7-BC06-D419BAF45041}" type="pres">
      <dgm:prSet presAssocID="{0AA7D034-A83D-4324-A9BE-AD31443D609E}" presName="childShape" presStyleCnt="0"/>
      <dgm:spPr/>
    </dgm:pt>
  </dgm:ptLst>
  <dgm:cxnLst>
    <dgm:cxn modelId="{BA421884-2D3B-D34C-A4EE-5571570DA6EF}" type="presOf" srcId="{0AA7D034-A83D-4324-A9BE-AD31443D609E}" destId="{3A584924-692F-412B-BFBD-1539B81590B3}" srcOrd="1" destOrd="0" presId="urn:microsoft.com/office/officeart/2005/8/layout/hierarchy3"/>
    <dgm:cxn modelId="{2C3E132C-6E93-7E40-9386-8817B86AA74F}" type="presOf" srcId="{60BD31A1-9FC8-4502-8E77-910A0DFB3860}" destId="{6E5F35BA-861E-49B5-95CE-5ABAD2D544C0}" srcOrd="0" destOrd="0" presId="urn:microsoft.com/office/officeart/2005/8/layout/hierarchy3"/>
    <dgm:cxn modelId="{211B337D-BD0F-834D-9FC7-96C90D06F873}" type="presOf" srcId="{0AA7D034-A83D-4324-A9BE-AD31443D609E}" destId="{2046D069-88FF-4CB6-87F7-04D1A44BB53E}" srcOrd="0" destOrd="0" presId="urn:microsoft.com/office/officeart/2005/8/layout/hierarchy3"/>
    <dgm:cxn modelId="{D8BE142D-3C4B-4FEF-8226-FE45EAED2C73}" srcId="{60BD31A1-9FC8-4502-8E77-910A0DFB3860}" destId="{0AA7D034-A83D-4324-A9BE-AD31443D609E}" srcOrd="0" destOrd="0" parTransId="{EC7294AE-8EA2-4F49-ADAF-A61C600EE8A5}" sibTransId="{F391CABD-4F96-4BAF-9FAB-476DE3C66590}"/>
    <dgm:cxn modelId="{CF672A2A-0399-2F47-A7EE-D560D7E25CBE}" type="presParOf" srcId="{6E5F35BA-861E-49B5-95CE-5ABAD2D544C0}" destId="{0ACD95E4-06E0-4463-9157-4474E3F20BD9}" srcOrd="0" destOrd="0" presId="urn:microsoft.com/office/officeart/2005/8/layout/hierarchy3"/>
    <dgm:cxn modelId="{BE795F77-D579-0D4A-BF87-4663C1DA6EAA}" type="presParOf" srcId="{0ACD95E4-06E0-4463-9157-4474E3F20BD9}" destId="{8085F545-523E-4EC2-B558-429EFE1BB415}" srcOrd="0" destOrd="0" presId="urn:microsoft.com/office/officeart/2005/8/layout/hierarchy3"/>
    <dgm:cxn modelId="{5A29DB05-A1EE-DF41-890F-6819477710DD}" type="presParOf" srcId="{8085F545-523E-4EC2-B558-429EFE1BB415}" destId="{2046D069-88FF-4CB6-87F7-04D1A44BB53E}" srcOrd="0" destOrd="0" presId="urn:microsoft.com/office/officeart/2005/8/layout/hierarchy3"/>
    <dgm:cxn modelId="{06EE497F-B98E-124B-9107-C3279E7DAC5A}" type="presParOf" srcId="{8085F545-523E-4EC2-B558-429EFE1BB415}" destId="{3A584924-692F-412B-BFBD-1539B81590B3}" srcOrd="1" destOrd="0" presId="urn:microsoft.com/office/officeart/2005/8/layout/hierarchy3"/>
    <dgm:cxn modelId="{B5963F71-E330-AC45-BED1-9A480698A87B}" type="presParOf" srcId="{0ACD95E4-06E0-4463-9157-4474E3F20BD9}" destId="{092D5D2C-4981-42B7-BC06-D419BAF450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BD31A1-9FC8-4502-8E77-910A0DFB38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E094E18-BF45-4FE1-9300-AC1CD1672DE7}">
      <dgm:prSet phldrT="[Testo]"/>
      <dgm:spPr/>
      <dgm:t>
        <a:bodyPr/>
        <a:lstStyle/>
        <a:p>
          <a:r>
            <a:rPr lang="it-IT" dirty="0" smtClean="0"/>
            <a:t>Raccolta dati</a:t>
          </a:r>
          <a:endParaRPr lang="it-IT" dirty="0"/>
        </a:p>
      </dgm:t>
    </dgm:pt>
    <dgm:pt modelId="{A189FCC4-E93B-4DE4-93EB-36F3C0886B5B}" type="parTrans" cxnId="{3EADE475-C3A0-4998-B13B-6253382CFB51}">
      <dgm:prSet/>
      <dgm:spPr/>
      <dgm:t>
        <a:bodyPr/>
        <a:lstStyle/>
        <a:p>
          <a:endParaRPr lang="it-IT"/>
        </a:p>
      </dgm:t>
    </dgm:pt>
    <dgm:pt modelId="{BC531A3C-9B28-4BA5-A17D-A0F15641E7A0}" type="sibTrans" cxnId="{3EADE475-C3A0-4998-B13B-6253382CFB51}">
      <dgm:prSet/>
      <dgm:spPr/>
      <dgm:t>
        <a:bodyPr/>
        <a:lstStyle/>
        <a:p>
          <a:endParaRPr lang="it-IT"/>
        </a:p>
      </dgm:t>
    </dgm:pt>
    <dgm:pt modelId="{49A6116A-F714-478B-BC26-99F404CE89B7}">
      <dgm:prSet phldrT="[Testo]"/>
      <dgm:spPr/>
      <dgm:t>
        <a:bodyPr/>
        <a:lstStyle/>
        <a:p>
          <a:r>
            <a:rPr lang="it-IT" dirty="0" smtClean="0"/>
            <a:t>Questionario on </a:t>
          </a:r>
          <a:r>
            <a:rPr lang="it-IT" dirty="0" err="1" smtClean="0"/>
            <a:t>line</a:t>
          </a:r>
          <a:endParaRPr lang="it-IT" dirty="0"/>
        </a:p>
      </dgm:t>
    </dgm:pt>
    <dgm:pt modelId="{57F39B5A-094E-41C9-AA0C-634742DF85F6}" type="parTrans" cxnId="{A545D3AF-3AFD-4B04-A0A3-9FE9BD86D7FF}">
      <dgm:prSet/>
      <dgm:spPr/>
      <dgm:t>
        <a:bodyPr/>
        <a:lstStyle/>
        <a:p>
          <a:endParaRPr lang="it-IT"/>
        </a:p>
      </dgm:t>
    </dgm:pt>
    <dgm:pt modelId="{451360E3-CF04-43F1-BBC6-63234E1F193D}" type="sibTrans" cxnId="{A545D3AF-3AFD-4B04-A0A3-9FE9BD86D7FF}">
      <dgm:prSet/>
      <dgm:spPr/>
      <dgm:t>
        <a:bodyPr/>
        <a:lstStyle/>
        <a:p>
          <a:endParaRPr lang="it-IT"/>
        </a:p>
      </dgm:t>
    </dgm:pt>
    <dgm:pt modelId="{2648D7E9-99D7-4903-A6B5-660B4FF62D32}">
      <dgm:prSet phldrT="[Testo]"/>
      <dgm:spPr/>
      <dgm:t>
        <a:bodyPr/>
        <a:lstStyle/>
        <a:p>
          <a:r>
            <a:rPr lang="it-IT" dirty="0" smtClean="0"/>
            <a:t>Interviste in profondità</a:t>
          </a:r>
          <a:endParaRPr lang="it-IT" dirty="0"/>
        </a:p>
      </dgm:t>
    </dgm:pt>
    <dgm:pt modelId="{B01E1EAE-F465-46C9-AAF4-9EF2A213392F}" type="parTrans" cxnId="{4EF9C29F-0B25-4968-B72F-241DFE76CDE8}">
      <dgm:prSet/>
      <dgm:spPr/>
      <dgm:t>
        <a:bodyPr/>
        <a:lstStyle/>
        <a:p>
          <a:endParaRPr lang="it-IT"/>
        </a:p>
      </dgm:t>
    </dgm:pt>
    <dgm:pt modelId="{01ED98D4-658A-4FAE-990F-408EF47D7790}" type="sibTrans" cxnId="{4EF9C29F-0B25-4968-B72F-241DFE76CDE8}">
      <dgm:prSet/>
      <dgm:spPr/>
      <dgm:t>
        <a:bodyPr/>
        <a:lstStyle/>
        <a:p>
          <a:endParaRPr lang="it-IT"/>
        </a:p>
      </dgm:t>
    </dgm:pt>
    <dgm:pt modelId="{8308C3C8-2081-4006-A19E-AB04CBBB7F6E}">
      <dgm:prSet phldrT="[Testo]"/>
      <dgm:spPr/>
      <dgm:t>
        <a:bodyPr/>
        <a:lstStyle/>
        <a:p>
          <a:r>
            <a:rPr lang="it-IT" dirty="0" smtClean="0"/>
            <a:t>Questionario cartaceo</a:t>
          </a:r>
          <a:endParaRPr lang="it-IT" dirty="0"/>
        </a:p>
      </dgm:t>
    </dgm:pt>
    <dgm:pt modelId="{C5C03D9A-1F5F-4771-9F44-EBB21CE71678}" type="parTrans" cxnId="{2068D9CE-B54E-46E3-9858-E5BEE8DC868D}">
      <dgm:prSet/>
      <dgm:spPr/>
      <dgm:t>
        <a:bodyPr/>
        <a:lstStyle/>
        <a:p>
          <a:endParaRPr lang="it-IT"/>
        </a:p>
      </dgm:t>
    </dgm:pt>
    <dgm:pt modelId="{8A26EB13-7DD3-4342-8255-B1E8BD14A44F}" type="sibTrans" cxnId="{2068D9CE-B54E-46E3-9858-E5BEE8DC868D}">
      <dgm:prSet/>
      <dgm:spPr/>
      <dgm:t>
        <a:bodyPr/>
        <a:lstStyle/>
        <a:p>
          <a:endParaRPr lang="it-IT"/>
        </a:p>
      </dgm:t>
    </dgm:pt>
    <dgm:pt modelId="{6E5F35BA-861E-49B5-95CE-5ABAD2D544C0}" type="pres">
      <dgm:prSet presAssocID="{60BD31A1-9FC8-4502-8E77-910A0DFB38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BEF5346-F14C-436E-864D-A52DFB8AEBD7}" type="pres">
      <dgm:prSet presAssocID="{DE094E18-BF45-4FE1-9300-AC1CD1672DE7}" presName="root" presStyleCnt="0"/>
      <dgm:spPr/>
    </dgm:pt>
    <dgm:pt modelId="{A3A46CCF-C43C-4047-B439-B51DF2E7BB40}" type="pres">
      <dgm:prSet presAssocID="{DE094E18-BF45-4FE1-9300-AC1CD1672DE7}" presName="rootComposite" presStyleCnt="0"/>
      <dgm:spPr/>
    </dgm:pt>
    <dgm:pt modelId="{FA25674C-E0DA-4817-AFB7-92810DF7F369}" type="pres">
      <dgm:prSet presAssocID="{DE094E18-BF45-4FE1-9300-AC1CD1672DE7}" presName="rootText" presStyleLbl="node1" presStyleIdx="0" presStyleCnt="1"/>
      <dgm:spPr/>
      <dgm:t>
        <a:bodyPr/>
        <a:lstStyle/>
        <a:p>
          <a:endParaRPr lang="it-IT"/>
        </a:p>
      </dgm:t>
    </dgm:pt>
    <dgm:pt modelId="{EE5B0275-6EF9-4B31-A00C-9006F9C9E69C}" type="pres">
      <dgm:prSet presAssocID="{DE094E18-BF45-4FE1-9300-AC1CD1672DE7}" presName="rootConnector" presStyleLbl="node1" presStyleIdx="0" presStyleCnt="1"/>
      <dgm:spPr/>
      <dgm:t>
        <a:bodyPr/>
        <a:lstStyle/>
        <a:p>
          <a:endParaRPr lang="it-IT"/>
        </a:p>
      </dgm:t>
    </dgm:pt>
    <dgm:pt modelId="{FC144F4A-F1BF-40DE-8555-99B336ED182C}" type="pres">
      <dgm:prSet presAssocID="{DE094E18-BF45-4FE1-9300-AC1CD1672DE7}" presName="childShape" presStyleCnt="0"/>
      <dgm:spPr/>
    </dgm:pt>
    <dgm:pt modelId="{950C6121-B16B-4181-86B9-8E327E3DFA27}" type="pres">
      <dgm:prSet presAssocID="{57F39B5A-094E-41C9-AA0C-634742DF85F6}" presName="Name13" presStyleLbl="parChTrans1D2" presStyleIdx="0" presStyleCnt="3"/>
      <dgm:spPr/>
      <dgm:t>
        <a:bodyPr/>
        <a:lstStyle/>
        <a:p>
          <a:endParaRPr lang="it-IT"/>
        </a:p>
      </dgm:t>
    </dgm:pt>
    <dgm:pt modelId="{93AF4C1B-DE26-44E7-A847-BFA5DD50FA03}" type="pres">
      <dgm:prSet presAssocID="{49A6116A-F714-478B-BC26-99F404CE89B7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A8CA10-EC63-406E-B635-CA4D42C25865}" type="pres">
      <dgm:prSet presAssocID="{B01E1EAE-F465-46C9-AAF4-9EF2A213392F}" presName="Name13" presStyleLbl="parChTrans1D2" presStyleIdx="1" presStyleCnt="3"/>
      <dgm:spPr/>
      <dgm:t>
        <a:bodyPr/>
        <a:lstStyle/>
        <a:p>
          <a:endParaRPr lang="it-IT"/>
        </a:p>
      </dgm:t>
    </dgm:pt>
    <dgm:pt modelId="{9054F881-2B71-4327-998F-CB22E945EA61}" type="pres">
      <dgm:prSet presAssocID="{2648D7E9-99D7-4903-A6B5-660B4FF62D32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F6C4BB-91BE-4DDC-B9F2-F944F42DC09E}" type="pres">
      <dgm:prSet presAssocID="{C5C03D9A-1F5F-4771-9F44-EBB21CE71678}" presName="Name13" presStyleLbl="parChTrans1D2" presStyleIdx="2" presStyleCnt="3"/>
      <dgm:spPr/>
      <dgm:t>
        <a:bodyPr/>
        <a:lstStyle/>
        <a:p>
          <a:endParaRPr lang="it-IT"/>
        </a:p>
      </dgm:t>
    </dgm:pt>
    <dgm:pt modelId="{D9C19711-A693-40CB-A937-D4C5E4BD6E30}" type="pres">
      <dgm:prSet presAssocID="{8308C3C8-2081-4006-A19E-AB04CBBB7F6E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A58148A-3AB3-C340-954D-94E8957925DE}" type="presOf" srcId="{C5C03D9A-1F5F-4771-9F44-EBB21CE71678}" destId="{63F6C4BB-91BE-4DDC-B9F2-F944F42DC09E}" srcOrd="0" destOrd="0" presId="urn:microsoft.com/office/officeart/2005/8/layout/hierarchy3"/>
    <dgm:cxn modelId="{D7242DDA-2665-5840-B153-C5281D7057B9}" type="presOf" srcId="{60BD31A1-9FC8-4502-8E77-910A0DFB3860}" destId="{6E5F35BA-861E-49B5-95CE-5ABAD2D544C0}" srcOrd="0" destOrd="0" presId="urn:microsoft.com/office/officeart/2005/8/layout/hierarchy3"/>
    <dgm:cxn modelId="{3A967672-D8C2-6144-9FE7-27A530BC5BB1}" type="presOf" srcId="{DE094E18-BF45-4FE1-9300-AC1CD1672DE7}" destId="{FA25674C-E0DA-4817-AFB7-92810DF7F369}" srcOrd="0" destOrd="0" presId="urn:microsoft.com/office/officeart/2005/8/layout/hierarchy3"/>
    <dgm:cxn modelId="{2068D9CE-B54E-46E3-9858-E5BEE8DC868D}" srcId="{DE094E18-BF45-4FE1-9300-AC1CD1672DE7}" destId="{8308C3C8-2081-4006-A19E-AB04CBBB7F6E}" srcOrd="2" destOrd="0" parTransId="{C5C03D9A-1F5F-4771-9F44-EBB21CE71678}" sibTransId="{8A26EB13-7DD3-4342-8255-B1E8BD14A44F}"/>
    <dgm:cxn modelId="{5F1B0C3C-4F36-F940-9936-B76E6718E5A8}" type="presOf" srcId="{57F39B5A-094E-41C9-AA0C-634742DF85F6}" destId="{950C6121-B16B-4181-86B9-8E327E3DFA27}" srcOrd="0" destOrd="0" presId="urn:microsoft.com/office/officeart/2005/8/layout/hierarchy3"/>
    <dgm:cxn modelId="{A545D3AF-3AFD-4B04-A0A3-9FE9BD86D7FF}" srcId="{DE094E18-BF45-4FE1-9300-AC1CD1672DE7}" destId="{49A6116A-F714-478B-BC26-99F404CE89B7}" srcOrd="0" destOrd="0" parTransId="{57F39B5A-094E-41C9-AA0C-634742DF85F6}" sibTransId="{451360E3-CF04-43F1-BBC6-63234E1F193D}"/>
    <dgm:cxn modelId="{94184E30-74EB-7A42-A38E-C680610AE871}" type="presOf" srcId="{B01E1EAE-F465-46C9-AAF4-9EF2A213392F}" destId="{AEA8CA10-EC63-406E-B635-CA4D42C25865}" srcOrd="0" destOrd="0" presId="urn:microsoft.com/office/officeart/2005/8/layout/hierarchy3"/>
    <dgm:cxn modelId="{3EADE475-C3A0-4998-B13B-6253382CFB51}" srcId="{60BD31A1-9FC8-4502-8E77-910A0DFB3860}" destId="{DE094E18-BF45-4FE1-9300-AC1CD1672DE7}" srcOrd="0" destOrd="0" parTransId="{A189FCC4-E93B-4DE4-93EB-36F3C0886B5B}" sibTransId="{BC531A3C-9B28-4BA5-A17D-A0F15641E7A0}"/>
    <dgm:cxn modelId="{0738267C-FD24-6A48-B263-E2AF08C79055}" type="presOf" srcId="{8308C3C8-2081-4006-A19E-AB04CBBB7F6E}" destId="{D9C19711-A693-40CB-A937-D4C5E4BD6E30}" srcOrd="0" destOrd="0" presId="urn:microsoft.com/office/officeart/2005/8/layout/hierarchy3"/>
    <dgm:cxn modelId="{4B11C8FB-9982-7840-A0D0-B474D9BBB1EA}" type="presOf" srcId="{DE094E18-BF45-4FE1-9300-AC1CD1672DE7}" destId="{EE5B0275-6EF9-4B31-A00C-9006F9C9E69C}" srcOrd="1" destOrd="0" presId="urn:microsoft.com/office/officeart/2005/8/layout/hierarchy3"/>
    <dgm:cxn modelId="{214F7703-6F5F-E346-9CA6-A57C1296C9E9}" type="presOf" srcId="{2648D7E9-99D7-4903-A6B5-660B4FF62D32}" destId="{9054F881-2B71-4327-998F-CB22E945EA61}" srcOrd="0" destOrd="0" presId="urn:microsoft.com/office/officeart/2005/8/layout/hierarchy3"/>
    <dgm:cxn modelId="{8F0DDB70-46FB-AA41-86A2-32B9E03E36CD}" type="presOf" srcId="{49A6116A-F714-478B-BC26-99F404CE89B7}" destId="{93AF4C1B-DE26-44E7-A847-BFA5DD50FA03}" srcOrd="0" destOrd="0" presId="urn:microsoft.com/office/officeart/2005/8/layout/hierarchy3"/>
    <dgm:cxn modelId="{4EF9C29F-0B25-4968-B72F-241DFE76CDE8}" srcId="{DE094E18-BF45-4FE1-9300-AC1CD1672DE7}" destId="{2648D7E9-99D7-4903-A6B5-660B4FF62D32}" srcOrd="1" destOrd="0" parTransId="{B01E1EAE-F465-46C9-AAF4-9EF2A213392F}" sibTransId="{01ED98D4-658A-4FAE-990F-408EF47D7790}"/>
    <dgm:cxn modelId="{85406CC5-7566-5D49-8F90-42129D8DC546}" type="presParOf" srcId="{6E5F35BA-861E-49B5-95CE-5ABAD2D544C0}" destId="{9BEF5346-F14C-436E-864D-A52DFB8AEBD7}" srcOrd="0" destOrd="0" presId="urn:microsoft.com/office/officeart/2005/8/layout/hierarchy3"/>
    <dgm:cxn modelId="{26015B62-58AF-EA4F-8663-55640C90B692}" type="presParOf" srcId="{9BEF5346-F14C-436E-864D-A52DFB8AEBD7}" destId="{A3A46CCF-C43C-4047-B439-B51DF2E7BB40}" srcOrd="0" destOrd="0" presId="urn:microsoft.com/office/officeart/2005/8/layout/hierarchy3"/>
    <dgm:cxn modelId="{A1F6D7D2-6773-E941-84FB-29E968FF552C}" type="presParOf" srcId="{A3A46CCF-C43C-4047-B439-B51DF2E7BB40}" destId="{FA25674C-E0DA-4817-AFB7-92810DF7F369}" srcOrd="0" destOrd="0" presId="urn:microsoft.com/office/officeart/2005/8/layout/hierarchy3"/>
    <dgm:cxn modelId="{A356CE16-BFAD-0349-9636-4FB571D3D4B9}" type="presParOf" srcId="{A3A46CCF-C43C-4047-B439-B51DF2E7BB40}" destId="{EE5B0275-6EF9-4B31-A00C-9006F9C9E69C}" srcOrd="1" destOrd="0" presId="urn:microsoft.com/office/officeart/2005/8/layout/hierarchy3"/>
    <dgm:cxn modelId="{F949AFB4-9AA7-794D-8FA5-D9A23526764E}" type="presParOf" srcId="{9BEF5346-F14C-436E-864D-A52DFB8AEBD7}" destId="{FC144F4A-F1BF-40DE-8555-99B336ED182C}" srcOrd="1" destOrd="0" presId="urn:microsoft.com/office/officeart/2005/8/layout/hierarchy3"/>
    <dgm:cxn modelId="{A861475B-884D-9146-886D-345207B0E927}" type="presParOf" srcId="{FC144F4A-F1BF-40DE-8555-99B336ED182C}" destId="{950C6121-B16B-4181-86B9-8E327E3DFA27}" srcOrd="0" destOrd="0" presId="urn:microsoft.com/office/officeart/2005/8/layout/hierarchy3"/>
    <dgm:cxn modelId="{DCFA797F-1A76-EC45-8CC8-CE61444C975C}" type="presParOf" srcId="{FC144F4A-F1BF-40DE-8555-99B336ED182C}" destId="{93AF4C1B-DE26-44E7-A847-BFA5DD50FA03}" srcOrd="1" destOrd="0" presId="urn:microsoft.com/office/officeart/2005/8/layout/hierarchy3"/>
    <dgm:cxn modelId="{2DDED4EA-C4D7-BE4E-92AF-B10F5A6FB3C8}" type="presParOf" srcId="{FC144F4A-F1BF-40DE-8555-99B336ED182C}" destId="{AEA8CA10-EC63-406E-B635-CA4D42C25865}" srcOrd="2" destOrd="0" presId="urn:microsoft.com/office/officeart/2005/8/layout/hierarchy3"/>
    <dgm:cxn modelId="{94499158-974C-0548-8362-6EA5B3CFB9CB}" type="presParOf" srcId="{FC144F4A-F1BF-40DE-8555-99B336ED182C}" destId="{9054F881-2B71-4327-998F-CB22E945EA61}" srcOrd="3" destOrd="0" presId="urn:microsoft.com/office/officeart/2005/8/layout/hierarchy3"/>
    <dgm:cxn modelId="{A66ADB2C-48E0-F74D-BE1A-577AACD28A14}" type="presParOf" srcId="{FC144F4A-F1BF-40DE-8555-99B336ED182C}" destId="{63F6C4BB-91BE-4DDC-B9F2-F944F42DC09E}" srcOrd="4" destOrd="0" presId="urn:microsoft.com/office/officeart/2005/8/layout/hierarchy3"/>
    <dgm:cxn modelId="{B3F652E5-447E-4646-AB9F-9E1B070F8924}" type="presParOf" srcId="{FC144F4A-F1BF-40DE-8555-99B336ED182C}" destId="{D9C19711-A693-40CB-A937-D4C5E4BD6E3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BD31A1-9FC8-4502-8E77-910A0DFB38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AA7D034-A83D-4324-A9BE-AD31443D609E}">
      <dgm:prSet phldrT="[Testo]"/>
      <dgm:spPr/>
      <dgm:t>
        <a:bodyPr/>
        <a:lstStyle/>
        <a:p>
          <a:r>
            <a:rPr lang="it-IT" b="1" dirty="0" smtClean="0"/>
            <a:t>Evento pubblico di restituzione</a:t>
          </a:r>
          <a:endParaRPr lang="it-IT" b="1" dirty="0"/>
        </a:p>
      </dgm:t>
    </dgm:pt>
    <dgm:pt modelId="{EC7294AE-8EA2-4F49-ADAF-A61C600EE8A5}" type="parTrans" cxnId="{D8BE142D-3C4B-4FEF-8226-FE45EAED2C73}">
      <dgm:prSet/>
      <dgm:spPr/>
      <dgm:t>
        <a:bodyPr/>
        <a:lstStyle/>
        <a:p>
          <a:endParaRPr lang="it-IT" b="1"/>
        </a:p>
      </dgm:t>
    </dgm:pt>
    <dgm:pt modelId="{F391CABD-4F96-4BAF-9FAB-476DE3C66590}" type="sibTrans" cxnId="{D8BE142D-3C4B-4FEF-8226-FE45EAED2C73}">
      <dgm:prSet/>
      <dgm:spPr/>
      <dgm:t>
        <a:bodyPr/>
        <a:lstStyle/>
        <a:p>
          <a:endParaRPr lang="it-IT" b="1"/>
        </a:p>
      </dgm:t>
    </dgm:pt>
    <dgm:pt modelId="{6E5F35BA-861E-49B5-95CE-5ABAD2D544C0}" type="pres">
      <dgm:prSet presAssocID="{60BD31A1-9FC8-4502-8E77-910A0DFB38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ACD95E4-06E0-4463-9157-4474E3F20BD9}" type="pres">
      <dgm:prSet presAssocID="{0AA7D034-A83D-4324-A9BE-AD31443D609E}" presName="root" presStyleCnt="0"/>
      <dgm:spPr/>
    </dgm:pt>
    <dgm:pt modelId="{8085F545-523E-4EC2-B558-429EFE1BB415}" type="pres">
      <dgm:prSet presAssocID="{0AA7D034-A83D-4324-A9BE-AD31443D609E}" presName="rootComposite" presStyleCnt="0"/>
      <dgm:spPr/>
    </dgm:pt>
    <dgm:pt modelId="{2046D069-88FF-4CB6-87F7-04D1A44BB53E}" type="pres">
      <dgm:prSet presAssocID="{0AA7D034-A83D-4324-A9BE-AD31443D609E}" presName="rootText" presStyleLbl="node1" presStyleIdx="0" presStyleCnt="1" custScaleX="71490" custScaleY="114286" custLinFactNeighborX="-4762" custLinFactNeighborY="-2"/>
      <dgm:spPr/>
      <dgm:t>
        <a:bodyPr/>
        <a:lstStyle/>
        <a:p>
          <a:endParaRPr lang="it-IT"/>
        </a:p>
      </dgm:t>
    </dgm:pt>
    <dgm:pt modelId="{3A584924-692F-412B-BFBD-1539B81590B3}" type="pres">
      <dgm:prSet presAssocID="{0AA7D034-A83D-4324-A9BE-AD31443D609E}" presName="rootConnector" presStyleLbl="node1" presStyleIdx="0" presStyleCnt="1"/>
      <dgm:spPr/>
      <dgm:t>
        <a:bodyPr/>
        <a:lstStyle/>
        <a:p>
          <a:endParaRPr lang="it-IT"/>
        </a:p>
      </dgm:t>
    </dgm:pt>
    <dgm:pt modelId="{092D5D2C-4981-42B7-BC06-D419BAF45041}" type="pres">
      <dgm:prSet presAssocID="{0AA7D034-A83D-4324-A9BE-AD31443D609E}" presName="childShape" presStyleCnt="0"/>
      <dgm:spPr/>
    </dgm:pt>
  </dgm:ptLst>
  <dgm:cxnLst>
    <dgm:cxn modelId="{BCDC0B57-B2F3-504A-B80A-5464C23E3FD7}" type="presOf" srcId="{60BD31A1-9FC8-4502-8E77-910A0DFB3860}" destId="{6E5F35BA-861E-49B5-95CE-5ABAD2D544C0}" srcOrd="0" destOrd="0" presId="urn:microsoft.com/office/officeart/2005/8/layout/hierarchy3"/>
    <dgm:cxn modelId="{C0C608D1-5FE3-594D-8DF3-50BDA9A2DADB}" type="presOf" srcId="{0AA7D034-A83D-4324-A9BE-AD31443D609E}" destId="{3A584924-692F-412B-BFBD-1539B81590B3}" srcOrd="1" destOrd="0" presId="urn:microsoft.com/office/officeart/2005/8/layout/hierarchy3"/>
    <dgm:cxn modelId="{D8BE142D-3C4B-4FEF-8226-FE45EAED2C73}" srcId="{60BD31A1-9FC8-4502-8E77-910A0DFB3860}" destId="{0AA7D034-A83D-4324-A9BE-AD31443D609E}" srcOrd="0" destOrd="0" parTransId="{EC7294AE-8EA2-4F49-ADAF-A61C600EE8A5}" sibTransId="{F391CABD-4F96-4BAF-9FAB-476DE3C66590}"/>
    <dgm:cxn modelId="{B4CFB66E-80B1-0343-B93B-1236EDE3C94B}" type="presOf" srcId="{0AA7D034-A83D-4324-A9BE-AD31443D609E}" destId="{2046D069-88FF-4CB6-87F7-04D1A44BB53E}" srcOrd="0" destOrd="0" presId="urn:microsoft.com/office/officeart/2005/8/layout/hierarchy3"/>
    <dgm:cxn modelId="{49F7896B-4CF3-E345-A5A1-E22238977F5F}" type="presParOf" srcId="{6E5F35BA-861E-49B5-95CE-5ABAD2D544C0}" destId="{0ACD95E4-06E0-4463-9157-4474E3F20BD9}" srcOrd="0" destOrd="0" presId="urn:microsoft.com/office/officeart/2005/8/layout/hierarchy3"/>
    <dgm:cxn modelId="{A069153D-D555-574F-8D0B-B9B47D89107C}" type="presParOf" srcId="{0ACD95E4-06E0-4463-9157-4474E3F20BD9}" destId="{8085F545-523E-4EC2-B558-429EFE1BB415}" srcOrd="0" destOrd="0" presId="urn:microsoft.com/office/officeart/2005/8/layout/hierarchy3"/>
    <dgm:cxn modelId="{8C1D7323-062C-3C42-A046-6CED1492F947}" type="presParOf" srcId="{8085F545-523E-4EC2-B558-429EFE1BB415}" destId="{2046D069-88FF-4CB6-87F7-04D1A44BB53E}" srcOrd="0" destOrd="0" presId="urn:microsoft.com/office/officeart/2005/8/layout/hierarchy3"/>
    <dgm:cxn modelId="{9AE336B8-5180-6E4A-9925-FBE167771691}" type="presParOf" srcId="{8085F545-523E-4EC2-B558-429EFE1BB415}" destId="{3A584924-692F-412B-BFBD-1539B81590B3}" srcOrd="1" destOrd="0" presId="urn:microsoft.com/office/officeart/2005/8/layout/hierarchy3"/>
    <dgm:cxn modelId="{0ADE4A29-1EFE-5145-BF06-6400F1FEED0E}" type="presParOf" srcId="{0ACD95E4-06E0-4463-9157-4474E3F20BD9}" destId="{092D5D2C-4981-42B7-BC06-D419BAF450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BD31A1-9FC8-4502-8E77-910A0DFB38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AA7D034-A83D-4324-A9BE-AD31443D609E}">
      <dgm:prSet phldrT="[Testo]"/>
      <dgm:spPr/>
      <dgm:t>
        <a:bodyPr/>
        <a:lstStyle/>
        <a:p>
          <a:r>
            <a:rPr lang="it-IT" b="1" dirty="0" smtClean="0"/>
            <a:t>Laboratori di progettazione</a:t>
          </a:r>
          <a:endParaRPr lang="it-IT" b="1" dirty="0"/>
        </a:p>
      </dgm:t>
    </dgm:pt>
    <dgm:pt modelId="{EC7294AE-8EA2-4F49-ADAF-A61C600EE8A5}" type="parTrans" cxnId="{D8BE142D-3C4B-4FEF-8226-FE45EAED2C73}">
      <dgm:prSet/>
      <dgm:spPr/>
      <dgm:t>
        <a:bodyPr/>
        <a:lstStyle/>
        <a:p>
          <a:endParaRPr lang="it-IT" b="1"/>
        </a:p>
      </dgm:t>
    </dgm:pt>
    <dgm:pt modelId="{F391CABD-4F96-4BAF-9FAB-476DE3C66590}" type="sibTrans" cxnId="{D8BE142D-3C4B-4FEF-8226-FE45EAED2C73}">
      <dgm:prSet/>
      <dgm:spPr/>
      <dgm:t>
        <a:bodyPr/>
        <a:lstStyle/>
        <a:p>
          <a:endParaRPr lang="it-IT" b="1"/>
        </a:p>
      </dgm:t>
    </dgm:pt>
    <dgm:pt modelId="{6E5F35BA-861E-49B5-95CE-5ABAD2D544C0}" type="pres">
      <dgm:prSet presAssocID="{60BD31A1-9FC8-4502-8E77-910A0DFB38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ACD95E4-06E0-4463-9157-4474E3F20BD9}" type="pres">
      <dgm:prSet presAssocID="{0AA7D034-A83D-4324-A9BE-AD31443D609E}" presName="root" presStyleCnt="0"/>
      <dgm:spPr/>
    </dgm:pt>
    <dgm:pt modelId="{8085F545-523E-4EC2-B558-429EFE1BB415}" type="pres">
      <dgm:prSet presAssocID="{0AA7D034-A83D-4324-A9BE-AD31443D609E}" presName="rootComposite" presStyleCnt="0"/>
      <dgm:spPr/>
    </dgm:pt>
    <dgm:pt modelId="{2046D069-88FF-4CB6-87F7-04D1A44BB53E}" type="pres">
      <dgm:prSet presAssocID="{0AA7D034-A83D-4324-A9BE-AD31443D609E}" presName="rootText" presStyleLbl="node1" presStyleIdx="0" presStyleCnt="1" custScaleX="256320" custScaleY="151894" custLinFactY="-400000" custLinFactNeighborX="37427" custLinFactNeighborY="-451210"/>
      <dgm:spPr/>
      <dgm:t>
        <a:bodyPr/>
        <a:lstStyle/>
        <a:p>
          <a:endParaRPr lang="it-IT"/>
        </a:p>
      </dgm:t>
    </dgm:pt>
    <dgm:pt modelId="{3A584924-692F-412B-BFBD-1539B81590B3}" type="pres">
      <dgm:prSet presAssocID="{0AA7D034-A83D-4324-A9BE-AD31443D609E}" presName="rootConnector" presStyleLbl="node1" presStyleIdx="0" presStyleCnt="1"/>
      <dgm:spPr/>
      <dgm:t>
        <a:bodyPr/>
        <a:lstStyle/>
        <a:p>
          <a:endParaRPr lang="it-IT"/>
        </a:p>
      </dgm:t>
    </dgm:pt>
    <dgm:pt modelId="{092D5D2C-4981-42B7-BC06-D419BAF45041}" type="pres">
      <dgm:prSet presAssocID="{0AA7D034-A83D-4324-A9BE-AD31443D609E}" presName="childShape" presStyleCnt="0"/>
      <dgm:spPr/>
    </dgm:pt>
  </dgm:ptLst>
  <dgm:cxnLst>
    <dgm:cxn modelId="{0869A90F-5DAD-3447-810C-8D42E5460CB8}" type="presOf" srcId="{0AA7D034-A83D-4324-A9BE-AD31443D609E}" destId="{2046D069-88FF-4CB6-87F7-04D1A44BB53E}" srcOrd="0" destOrd="0" presId="urn:microsoft.com/office/officeart/2005/8/layout/hierarchy3"/>
    <dgm:cxn modelId="{FABE5071-8F8B-2A41-9A58-3DBEE64DCB5C}" type="presOf" srcId="{0AA7D034-A83D-4324-A9BE-AD31443D609E}" destId="{3A584924-692F-412B-BFBD-1539B81590B3}" srcOrd="1" destOrd="0" presId="urn:microsoft.com/office/officeart/2005/8/layout/hierarchy3"/>
    <dgm:cxn modelId="{D8BE142D-3C4B-4FEF-8226-FE45EAED2C73}" srcId="{60BD31A1-9FC8-4502-8E77-910A0DFB3860}" destId="{0AA7D034-A83D-4324-A9BE-AD31443D609E}" srcOrd="0" destOrd="0" parTransId="{EC7294AE-8EA2-4F49-ADAF-A61C600EE8A5}" sibTransId="{F391CABD-4F96-4BAF-9FAB-476DE3C66590}"/>
    <dgm:cxn modelId="{CC794AA7-0D44-4046-AB8C-F65800E7B44F}" type="presOf" srcId="{60BD31A1-9FC8-4502-8E77-910A0DFB3860}" destId="{6E5F35BA-861E-49B5-95CE-5ABAD2D544C0}" srcOrd="0" destOrd="0" presId="urn:microsoft.com/office/officeart/2005/8/layout/hierarchy3"/>
    <dgm:cxn modelId="{D50A547B-CDDF-8D4D-9A24-4BA6AE549DF4}" type="presParOf" srcId="{6E5F35BA-861E-49B5-95CE-5ABAD2D544C0}" destId="{0ACD95E4-06E0-4463-9157-4474E3F20BD9}" srcOrd="0" destOrd="0" presId="urn:microsoft.com/office/officeart/2005/8/layout/hierarchy3"/>
    <dgm:cxn modelId="{86F10DE2-E593-0748-B8DA-A294D3BC9805}" type="presParOf" srcId="{0ACD95E4-06E0-4463-9157-4474E3F20BD9}" destId="{8085F545-523E-4EC2-B558-429EFE1BB415}" srcOrd="0" destOrd="0" presId="urn:microsoft.com/office/officeart/2005/8/layout/hierarchy3"/>
    <dgm:cxn modelId="{EAF52CA4-5A2A-1E45-A624-F7464147D9A1}" type="presParOf" srcId="{8085F545-523E-4EC2-B558-429EFE1BB415}" destId="{2046D069-88FF-4CB6-87F7-04D1A44BB53E}" srcOrd="0" destOrd="0" presId="urn:microsoft.com/office/officeart/2005/8/layout/hierarchy3"/>
    <dgm:cxn modelId="{D01A883D-B652-8B4F-9C74-0367F9D89B3D}" type="presParOf" srcId="{8085F545-523E-4EC2-B558-429EFE1BB415}" destId="{3A584924-692F-412B-BFBD-1539B81590B3}" srcOrd="1" destOrd="0" presId="urn:microsoft.com/office/officeart/2005/8/layout/hierarchy3"/>
    <dgm:cxn modelId="{449CF33D-ABEC-8847-90C5-5847DEAF440B}" type="presParOf" srcId="{0ACD95E4-06E0-4463-9157-4474E3F20BD9}" destId="{092D5D2C-4981-42B7-BC06-D419BAF450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3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D31A1-9FC8-4502-8E77-910A0DFB38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AA7D034-A83D-4324-A9BE-AD31443D609E}">
      <dgm:prSet phldrT="[Testo]"/>
      <dgm:spPr/>
      <dgm:t>
        <a:bodyPr/>
        <a:lstStyle/>
        <a:p>
          <a:r>
            <a:rPr lang="it-IT" dirty="0" smtClean="0"/>
            <a:t>Laboratorio scuole</a:t>
          </a:r>
          <a:endParaRPr lang="it-IT" dirty="0"/>
        </a:p>
      </dgm:t>
    </dgm:pt>
    <dgm:pt modelId="{EC7294AE-8EA2-4F49-ADAF-A61C600EE8A5}" type="parTrans" cxnId="{D8BE142D-3C4B-4FEF-8226-FE45EAED2C73}">
      <dgm:prSet/>
      <dgm:spPr/>
      <dgm:t>
        <a:bodyPr/>
        <a:lstStyle/>
        <a:p>
          <a:endParaRPr lang="it-IT"/>
        </a:p>
      </dgm:t>
    </dgm:pt>
    <dgm:pt modelId="{F391CABD-4F96-4BAF-9FAB-476DE3C66590}" type="sibTrans" cxnId="{D8BE142D-3C4B-4FEF-8226-FE45EAED2C73}">
      <dgm:prSet/>
      <dgm:spPr/>
      <dgm:t>
        <a:bodyPr/>
        <a:lstStyle/>
        <a:p>
          <a:endParaRPr lang="it-IT"/>
        </a:p>
      </dgm:t>
    </dgm:pt>
    <dgm:pt modelId="{DB4AF5E2-D842-47CE-A531-7C582C54CD5C}">
      <dgm:prSet phldrT="[Testo]"/>
      <dgm:spPr/>
      <dgm:t>
        <a:bodyPr/>
        <a:lstStyle/>
        <a:p>
          <a:r>
            <a:rPr lang="it-IT" dirty="0" smtClean="0"/>
            <a:t>Scuola elementare</a:t>
          </a:r>
          <a:endParaRPr lang="it-IT" dirty="0"/>
        </a:p>
      </dgm:t>
    </dgm:pt>
    <dgm:pt modelId="{ED7BA04E-234F-4292-8080-41684DC49F6B}" type="parTrans" cxnId="{5AA3AE32-6B55-4D1A-8732-D2E55D0AE983}">
      <dgm:prSet/>
      <dgm:spPr/>
      <dgm:t>
        <a:bodyPr/>
        <a:lstStyle/>
        <a:p>
          <a:endParaRPr lang="it-IT"/>
        </a:p>
      </dgm:t>
    </dgm:pt>
    <dgm:pt modelId="{3696D3DF-DF0C-4FB2-888D-62DE325D8069}" type="sibTrans" cxnId="{5AA3AE32-6B55-4D1A-8732-D2E55D0AE983}">
      <dgm:prSet/>
      <dgm:spPr/>
      <dgm:t>
        <a:bodyPr/>
        <a:lstStyle/>
        <a:p>
          <a:endParaRPr lang="it-IT"/>
        </a:p>
      </dgm:t>
    </dgm:pt>
    <dgm:pt modelId="{10573208-4422-4A8E-94D9-E23A87403DE3}">
      <dgm:prSet phldrT="[Testo]"/>
      <dgm:spPr/>
      <dgm:t>
        <a:bodyPr/>
        <a:lstStyle/>
        <a:p>
          <a:r>
            <a:rPr lang="it-IT" dirty="0" smtClean="0"/>
            <a:t>Scuola Superiore</a:t>
          </a:r>
          <a:endParaRPr lang="it-IT" dirty="0"/>
        </a:p>
      </dgm:t>
    </dgm:pt>
    <dgm:pt modelId="{F8B81BA8-B347-4A42-9AE9-D09755DC3C56}" type="parTrans" cxnId="{45357F10-B5AB-4AB3-8B45-06D02CC48249}">
      <dgm:prSet/>
      <dgm:spPr/>
      <dgm:t>
        <a:bodyPr/>
        <a:lstStyle/>
        <a:p>
          <a:endParaRPr lang="it-IT"/>
        </a:p>
      </dgm:t>
    </dgm:pt>
    <dgm:pt modelId="{4217DBA0-D616-4A59-B91F-30B45BE398BC}" type="sibTrans" cxnId="{45357F10-B5AB-4AB3-8B45-06D02CC48249}">
      <dgm:prSet/>
      <dgm:spPr/>
      <dgm:t>
        <a:bodyPr/>
        <a:lstStyle/>
        <a:p>
          <a:endParaRPr lang="it-IT"/>
        </a:p>
      </dgm:t>
    </dgm:pt>
    <dgm:pt modelId="{6E5F35BA-861E-49B5-95CE-5ABAD2D544C0}" type="pres">
      <dgm:prSet presAssocID="{60BD31A1-9FC8-4502-8E77-910A0DFB38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ACD95E4-06E0-4463-9157-4474E3F20BD9}" type="pres">
      <dgm:prSet presAssocID="{0AA7D034-A83D-4324-A9BE-AD31443D609E}" presName="root" presStyleCnt="0"/>
      <dgm:spPr/>
    </dgm:pt>
    <dgm:pt modelId="{8085F545-523E-4EC2-B558-429EFE1BB415}" type="pres">
      <dgm:prSet presAssocID="{0AA7D034-A83D-4324-A9BE-AD31443D609E}" presName="rootComposite" presStyleCnt="0"/>
      <dgm:spPr/>
    </dgm:pt>
    <dgm:pt modelId="{2046D069-88FF-4CB6-87F7-04D1A44BB53E}" type="pres">
      <dgm:prSet presAssocID="{0AA7D034-A83D-4324-A9BE-AD31443D609E}" presName="rootText" presStyleLbl="node1" presStyleIdx="0" presStyleCnt="1" custLinFactNeighborX="-1884" custLinFactNeighborY="-109"/>
      <dgm:spPr/>
      <dgm:t>
        <a:bodyPr/>
        <a:lstStyle/>
        <a:p>
          <a:endParaRPr lang="it-IT"/>
        </a:p>
      </dgm:t>
    </dgm:pt>
    <dgm:pt modelId="{3A584924-692F-412B-BFBD-1539B81590B3}" type="pres">
      <dgm:prSet presAssocID="{0AA7D034-A83D-4324-A9BE-AD31443D609E}" presName="rootConnector" presStyleLbl="node1" presStyleIdx="0" presStyleCnt="1"/>
      <dgm:spPr/>
      <dgm:t>
        <a:bodyPr/>
        <a:lstStyle/>
        <a:p>
          <a:endParaRPr lang="it-IT"/>
        </a:p>
      </dgm:t>
    </dgm:pt>
    <dgm:pt modelId="{092D5D2C-4981-42B7-BC06-D419BAF45041}" type="pres">
      <dgm:prSet presAssocID="{0AA7D034-A83D-4324-A9BE-AD31443D609E}" presName="childShape" presStyleCnt="0"/>
      <dgm:spPr/>
    </dgm:pt>
    <dgm:pt modelId="{CAA126C5-A79A-49A9-9491-8A6E230FADC8}" type="pres">
      <dgm:prSet presAssocID="{ED7BA04E-234F-4292-8080-41684DC49F6B}" presName="Name13" presStyleLbl="parChTrans1D2" presStyleIdx="0" presStyleCnt="2"/>
      <dgm:spPr/>
      <dgm:t>
        <a:bodyPr/>
        <a:lstStyle/>
        <a:p>
          <a:endParaRPr lang="it-IT"/>
        </a:p>
      </dgm:t>
    </dgm:pt>
    <dgm:pt modelId="{8610279B-0AA7-4860-8F31-8F773B0964F5}" type="pres">
      <dgm:prSet presAssocID="{DB4AF5E2-D842-47CE-A531-7C582C54CD5C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6BCCB2-3819-47C9-8FF9-DE77824A0274}" type="pres">
      <dgm:prSet presAssocID="{F8B81BA8-B347-4A42-9AE9-D09755DC3C56}" presName="Name13" presStyleLbl="parChTrans1D2" presStyleIdx="1" presStyleCnt="2"/>
      <dgm:spPr/>
      <dgm:t>
        <a:bodyPr/>
        <a:lstStyle/>
        <a:p>
          <a:endParaRPr lang="it-IT"/>
        </a:p>
      </dgm:t>
    </dgm:pt>
    <dgm:pt modelId="{B9029ADB-C061-47D5-A973-02CA671ADB8B}" type="pres">
      <dgm:prSet presAssocID="{10573208-4422-4A8E-94D9-E23A87403DE3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5357F10-B5AB-4AB3-8B45-06D02CC48249}" srcId="{0AA7D034-A83D-4324-A9BE-AD31443D609E}" destId="{10573208-4422-4A8E-94D9-E23A87403DE3}" srcOrd="1" destOrd="0" parTransId="{F8B81BA8-B347-4A42-9AE9-D09755DC3C56}" sibTransId="{4217DBA0-D616-4A59-B91F-30B45BE398BC}"/>
    <dgm:cxn modelId="{EC5F0252-5282-48AA-840F-5F6DC98DF7A0}" type="presOf" srcId="{F8B81BA8-B347-4A42-9AE9-D09755DC3C56}" destId="{FF6BCCB2-3819-47C9-8FF9-DE77824A0274}" srcOrd="0" destOrd="0" presId="urn:microsoft.com/office/officeart/2005/8/layout/hierarchy3"/>
    <dgm:cxn modelId="{81C00839-3393-4B5D-9DC8-9C2B24C52DF2}" type="presOf" srcId="{DB4AF5E2-D842-47CE-A531-7C582C54CD5C}" destId="{8610279B-0AA7-4860-8F31-8F773B0964F5}" srcOrd="0" destOrd="0" presId="urn:microsoft.com/office/officeart/2005/8/layout/hierarchy3"/>
    <dgm:cxn modelId="{5AA3AE32-6B55-4D1A-8732-D2E55D0AE983}" srcId="{0AA7D034-A83D-4324-A9BE-AD31443D609E}" destId="{DB4AF5E2-D842-47CE-A531-7C582C54CD5C}" srcOrd="0" destOrd="0" parTransId="{ED7BA04E-234F-4292-8080-41684DC49F6B}" sibTransId="{3696D3DF-DF0C-4FB2-888D-62DE325D8069}"/>
    <dgm:cxn modelId="{D8BE142D-3C4B-4FEF-8226-FE45EAED2C73}" srcId="{60BD31A1-9FC8-4502-8E77-910A0DFB3860}" destId="{0AA7D034-A83D-4324-A9BE-AD31443D609E}" srcOrd="0" destOrd="0" parTransId="{EC7294AE-8EA2-4F49-ADAF-A61C600EE8A5}" sibTransId="{F391CABD-4F96-4BAF-9FAB-476DE3C66590}"/>
    <dgm:cxn modelId="{8D76C465-8687-4383-97CE-5514D0768597}" type="presOf" srcId="{0AA7D034-A83D-4324-A9BE-AD31443D609E}" destId="{2046D069-88FF-4CB6-87F7-04D1A44BB53E}" srcOrd="0" destOrd="0" presId="urn:microsoft.com/office/officeart/2005/8/layout/hierarchy3"/>
    <dgm:cxn modelId="{CA02878F-403E-43FD-8313-B72C2B01B63C}" type="presOf" srcId="{ED7BA04E-234F-4292-8080-41684DC49F6B}" destId="{CAA126C5-A79A-49A9-9491-8A6E230FADC8}" srcOrd="0" destOrd="0" presId="urn:microsoft.com/office/officeart/2005/8/layout/hierarchy3"/>
    <dgm:cxn modelId="{BDB4A4FE-5A9A-4780-925A-FD35A2CE9C81}" type="presOf" srcId="{10573208-4422-4A8E-94D9-E23A87403DE3}" destId="{B9029ADB-C061-47D5-A973-02CA671ADB8B}" srcOrd="0" destOrd="0" presId="urn:microsoft.com/office/officeart/2005/8/layout/hierarchy3"/>
    <dgm:cxn modelId="{3E9204EE-FAA6-407E-B11F-6D95CCFA07F5}" type="presOf" srcId="{60BD31A1-9FC8-4502-8E77-910A0DFB3860}" destId="{6E5F35BA-861E-49B5-95CE-5ABAD2D544C0}" srcOrd="0" destOrd="0" presId="urn:microsoft.com/office/officeart/2005/8/layout/hierarchy3"/>
    <dgm:cxn modelId="{62091AA0-0465-46D4-9517-DAEDBF61A1D3}" type="presOf" srcId="{0AA7D034-A83D-4324-A9BE-AD31443D609E}" destId="{3A584924-692F-412B-BFBD-1539B81590B3}" srcOrd="1" destOrd="0" presId="urn:microsoft.com/office/officeart/2005/8/layout/hierarchy3"/>
    <dgm:cxn modelId="{F4292FFF-DE71-40B0-9CD7-437CBF67F0D8}" type="presParOf" srcId="{6E5F35BA-861E-49B5-95CE-5ABAD2D544C0}" destId="{0ACD95E4-06E0-4463-9157-4474E3F20BD9}" srcOrd="0" destOrd="0" presId="urn:microsoft.com/office/officeart/2005/8/layout/hierarchy3"/>
    <dgm:cxn modelId="{058ABF49-1C6D-41AA-9395-B1A7279685F0}" type="presParOf" srcId="{0ACD95E4-06E0-4463-9157-4474E3F20BD9}" destId="{8085F545-523E-4EC2-B558-429EFE1BB415}" srcOrd="0" destOrd="0" presId="urn:microsoft.com/office/officeart/2005/8/layout/hierarchy3"/>
    <dgm:cxn modelId="{2460A254-5500-4BAC-9B3E-B1362B373B30}" type="presParOf" srcId="{8085F545-523E-4EC2-B558-429EFE1BB415}" destId="{2046D069-88FF-4CB6-87F7-04D1A44BB53E}" srcOrd="0" destOrd="0" presId="urn:microsoft.com/office/officeart/2005/8/layout/hierarchy3"/>
    <dgm:cxn modelId="{56D9D008-BA31-4B6C-B134-41DFDD249804}" type="presParOf" srcId="{8085F545-523E-4EC2-B558-429EFE1BB415}" destId="{3A584924-692F-412B-BFBD-1539B81590B3}" srcOrd="1" destOrd="0" presId="urn:microsoft.com/office/officeart/2005/8/layout/hierarchy3"/>
    <dgm:cxn modelId="{B83BFA62-C02E-4F2D-A4A8-C850DE868517}" type="presParOf" srcId="{0ACD95E4-06E0-4463-9157-4474E3F20BD9}" destId="{092D5D2C-4981-42B7-BC06-D419BAF45041}" srcOrd="1" destOrd="0" presId="urn:microsoft.com/office/officeart/2005/8/layout/hierarchy3"/>
    <dgm:cxn modelId="{18DCA467-2D3B-4701-8EEF-05F4A6850B5C}" type="presParOf" srcId="{092D5D2C-4981-42B7-BC06-D419BAF45041}" destId="{CAA126C5-A79A-49A9-9491-8A6E230FADC8}" srcOrd="0" destOrd="0" presId="urn:microsoft.com/office/officeart/2005/8/layout/hierarchy3"/>
    <dgm:cxn modelId="{0AEC56C5-A78E-4CE3-8AAE-FB817460CF2A}" type="presParOf" srcId="{092D5D2C-4981-42B7-BC06-D419BAF45041}" destId="{8610279B-0AA7-4860-8F31-8F773B0964F5}" srcOrd="1" destOrd="0" presId="urn:microsoft.com/office/officeart/2005/8/layout/hierarchy3"/>
    <dgm:cxn modelId="{177504D4-7C82-4A93-9360-C68A2E419D40}" type="presParOf" srcId="{092D5D2C-4981-42B7-BC06-D419BAF45041}" destId="{FF6BCCB2-3819-47C9-8FF9-DE77824A0274}" srcOrd="2" destOrd="0" presId="urn:microsoft.com/office/officeart/2005/8/layout/hierarchy3"/>
    <dgm:cxn modelId="{DAF86B22-6E3B-4FCC-8E72-3E6854506C33}" type="presParOf" srcId="{092D5D2C-4981-42B7-BC06-D419BAF45041}" destId="{B9029ADB-C061-47D5-A973-02CA671ADB8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E8F131-FE8E-4122-963F-B3C7F5A38ACE}">
      <dsp:nvSpPr>
        <dsp:cNvPr id="0" name=""/>
        <dsp:cNvSpPr/>
      </dsp:nvSpPr>
      <dsp:spPr>
        <a:xfrm>
          <a:off x="1780983" y="1691227"/>
          <a:ext cx="1298065" cy="1298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>
              <a:solidFill>
                <a:schemeClr val="bg1"/>
              </a:solidFill>
            </a:rPr>
            <a:t>PUMS</a:t>
          </a:r>
          <a:endParaRPr lang="it-IT" sz="2700" b="1" kern="1200" dirty="0">
            <a:solidFill>
              <a:schemeClr val="bg1"/>
            </a:solidFill>
          </a:endParaRPr>
        </a:p>
      </dsp:txBody>
      <dsp:txXfrm>
        <a:off x="1780983" y="1691227"/>
        <a:ext cx="1298065" cy="1298065"/>
      </dsp:txXfrm>
    </dsp:sp>
    <dsp:sp modelId="{EBFFDFC8-A5F4-4634-A84C-6635BD6C70BC}">
      <dsp:nvSpPr>
        <dsp:cNvPr id="0" name=""/>
        <dsp:cNvSpPr/>
      </dsp:nvSpPr>
      <dsp:spPr>
        <a:xfrm rot="21221919">
          <a:off x="3074067" y="2225735"/>
          <a:ext cx="350780" cy="48076"/>
        </a:xfrm>
        <a:custGeom>
          <a:avLst/>
          <a:gdLst/>
          <a:ahLst/>
          <a:cxnLst/>
          <a:rect l="0" t="0" r="0" b="0"/>
          <a:pathLst>
            <a:path>
              <a:moveTo>
                <a:pt x="0" y="24038"/>
              </a:moveTo>
              <a:lnTo>
                <a:pt x="350780" y="240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b="1" kern="1200"/>
        </a:p>
      </dsp:txBody>
      <dsp:txXfrm rot="21221919">
        <a:off x="3240688" y="2241003"/>
        <a:ext cx="17539" cy="17539"/>
      </dsp:txXfrm>
    </dsp:sp>
    <dsp:sp modelId="{0F669547-BE9C-4EE2-9457-22203AFDAC2A}">
      <dsp:nvSpPr>
        <dsp:cNvPr id="0" name=""/>
        <dsp:cNvSpPr/>
      </dsp:nvSpPr>
      <dsp:spPr>
        <a:xfrm>
          <a:off x="3419867" y="1510253"/>
          <a:ext cx="1298065" cy="129806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YPM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Officina Giovani</a:t>
          </a:r>
          <a:endParaRPr lang="it-IT" sz="1800" b="1" kern="1200" dirty="0"/>
        </a:p>
      </dsp:txBody>
      <dsp:txXfrm>
        <a:off x="3419867" y="1510253"/>
        <a:ext cx="1298065" cy="1298065"/>
      </dsp:txXfrm>
    </dsp:sp>
    <dsp:sp modelId="{0EF8C30B-411D-45D6-BD51-9F4EA96328F8}">
      <dsp:nvSpPr>
        <dsp:cNvPr id="0" name=""/>
        <dsp:cNvSpPr/>
      </dsp:nvSpPr>
      <dsp:spPr>
        <a:xfrm rot="16010595">
          <a:off x="2223558" y="1506613"/>
          <a:ext cx="323613" cy="48076"/>
        </a:xfrm>
        <a:custGeom>
          <a:avLst/>
          <a:gdLst/>
          <a:ahLst/>
          <a:cxnLst/>
          <a:rect l="0" t="0" r="0" b="0"/>
          <a:pathLst>
            <a:path>
              <a:moveTo>
                <a:pt x="0" y="24038"/>
              </a:moveTo>
              <a:lnTo>
                <a:pt x="323613" y="240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b="1" kern="1200"/>
        </a:p>
      </dsp:txBody>
      <dsp:txXfrm rot="16010595">
        <a:off x="2377274" y="1522560"/>
        <a:ext cx="16180" cy="16180"/>
      </dsp:txXfrm>
    </dsp:sp>
    <dsp:sp modelId="{8608FA61-B473-44B2-BB74-B2401F574C2A}">
      <dsp:nvSpPr>
        <dsp:cNvPr id="0" name=""/>
        <dsp:cNvSpPr/>
      </dsp:nvSpPr>
      <dsp:spPr>
        <a:xfrm>
          <a:off x="1691681" y="72009"/>
          <a:ext cx="1298065" cy="129806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MIP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Uff. Mobilità </a:t>
          </a:r>
          <a:endParaRPr lang="it-IT" sz="1800" b="1" kern="1200" dirty="0"/>
        </a:p>
      </dsp:txBody>
      <dsp:txXfrm>
        <a:off x="1691681" y="72009"/>
        <a:ext cx="1298065" cy="1298065"/>
      </dsp:txXfrm>
    </dsp:sp>
    <dsp:sp modelId="{DB91BEB4-E5EF-43C8-A658-CFC99B5C1380}">
      <dsp:nvSpPr>
        <dsp:cNvPr id="0" name=""/>
        <dsp:cNvSpPr/>
      </dsp:nvSpPr>
      <dsp:spPr>
        <a:xfrm rot="5400000">
          <a:off x="2234811" y="3160459"/>
          <a:ext cx="390409" cy="48076"/>
        </a:xfrm>
        <a:custGeom>
          <a:avLst/>
          <a:gdLst/>
          <a:ahLst/>
          <a:cxnLst/>
          <a:rect l="0" t="0" r="0" b="0"/>
          <a:pathLst>
            <a:path>
              <a:moveTo>
                <a:pt x="0" y="24038"/>
              </a:moveTo>
              <a:lnTo>
                <a:pt x="390409" y="240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b="1" kern="1200"/>
        </a:p>
      </dsp:txBody>
      <dsp:txXfrm rot="5400000">
        <a:off x="2420255" y="3174737"/>
        <a:ext cx="19520" cy="19520"/>
      </dsp:txXfrm>
    </dsp:sp>
    <dsp:sp modelId="{D40712BD-7819-415D-AE72-CC7D635FFF58}">
      <dsp:nvSpPr>
        <dsp:cNvPr id="0" name=""/>
        <dsp:cNvSpPr/>
      </dsp:nvSpPr>
      <dsp:spPr>
        <a:xfrm>
          <a:off x="1780983" y="3379701"/>
          <a:ext cx="1298065" cy="1298065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Scuole</a:t>
          </a:r>
          <a:endParaRPr lang="it-IT" sz="1800" b="1" kern="1200" dirty="0"/>
        </a:p>
      </dsp:txBody>
      <dsp:txXfrm>
        <a:off x="1780983" y="3379701"/>
        <a:ext cx="1298065" cy="1298065"/>
      </dsp:txXfrm>
    </dsp:sp>
    <dsp:sp modelId="{9364BA88-E627-4A06-BF79-B50C34017965}">
      <dsp:nvSpPr>
        <dsp:cNvPr id="0" name=""/>
        <dsp:cNvSpPr/>
      </dsp:nvSpPr>
      <dsp:spPr>
        <a:xfrm rot="10800000">
          <a:off x="1390574" y="2316221"/>
          <a:ext cx="390409" cy="48076"/>
        </a:xfrm>
        <a:custGeom>
          <a:avLst/>
          <a:gdLst/>
          <a:ahLst/>
          <a:cxnLst/>
          <a:rect l="0" t="0" r="0" b="0"/>
          <a:pathLst>
            <a:path>
              <a:moveTo>
                <a:pt x="0" y="24038"/>
              </a:moveTo>
              <a:lnTo>
                <a:pt x="390409" y="240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b="1" kern="1200"/>
        </a:p>
      </dsp:txBody>
      <dsp:txXfrm rot="10800000">
        <a:off x="1576018" y="2330499"/>
        <a:ext cx="19520" cy="19520"/>
      </dsp:txXfrm>
    </dsp:sp>
    <dsp:sp modelId="{476E010C-3219-45E0-8506-03C2F0595E85}">
      <dsp:nvSpPr>
        <dsp:cNvPr id="0" name=""/>
        <dsp:cNvSpPr/>
      </dsp:nvSpPr>
      <dsp:spPr>
        <a:xfrm>
          <a:off x="92508" y="1691227"/>
          <a:ext cx="1298065" cy="1298065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Cittadini</a:t>
          </a:r>
          <a:endParaRPr lang="it-IT" sz="1800" b="1" kern="1200" dirty="0"/>
        </a:p>
      </dsp:txBody>
      <dsp:txXfrm>
        <a:off x="92508" y="1691227"/>
        <a:ext cx="1298065" cy="129806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25674C-E0DA-4817-AFB7-92810DF7F369}">
      <dsp:nvSpPr>
        <dsp:cNvPr id="0" name=""/>
        <dsp:cNvSpPr/>
      </dsp:nvSpPr>
      <dsp:spPr>
        <a:xfrm>
          <a:off x="138257" y="81428"/>
          <a:ext cx="1595692" cy="435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Circoscrizioni</a:t>
          </a:r>
          <a:endParaRPr lang="it-IT" sz="1400" kern="1200" dirty="0"/>
        </a:p>
      </dsp:txBody>
      <dsp:txXfrm>
        <a:off x="138257" y="81428"/>
        <a:ext cx="1595692" cy="435103"/>
      </dsp:txXfrm>
    </dsp:sp>
    <dsp:sp modelId="{950C6121-B16B-4181-86B9-8E327E3DFA27}">
      <dsp:nvSpPr>
        <dsp:cNvPr id="0" name=""/>
        <dsp:cNvSpPr/>
      </dsp:nvSpPr>
      <dsp:spPr>
        <a:xfrm>
          <a:off x="297826" y="516531"/>
          <a:ext cx="159569" cy="298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408"/>
              </a:lnTo>
              <a:lnTo>
                <a:pt x="159569" y="2984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F4C1B-DE26-44E7-A847-BFA5DD50FA03}">
      <dsp:nvSpPr>
        <dsp:cNvPr id="0" name=""/>
        <dsp:cNvSpPr/>
      </dsp:nvSpPr>
      <dsp:spPr>
        <a:xfrm>
          <a:off x="457396" y="561717"/>
          <a:ext cx="810315" cy="506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Circoscrizione centro</a:t>
          </a:r>
          <a:endParaRPr lang="it-IT" sz="1000" kern="1200" dirty="0"/>
        </a:p>
      </dsp:txBody>
      <dsp:txXfrm>
        <a:off x="457396" y="561717"/>
        <a:ext cx="810315" cy="506446"/>
      </dsp:txXfrm>
    </dsp:sp>
    <dsp:sp modelId="{AEA8CA10-EC63-406E-B635-CA4D42C25865}">
      <dsp:nvSpPr>
        <dsp:cNvPr id="0" name=""/>
        <dsp:cNvSpPr/>
      </dsp:nvSpPr>
      <dsp:spPr>
        <a:xfrm>
          <a:off x="297826" y="516531"/>
          <a:ext cx="159569" cy="931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467"/>
              </a:lnTo>
              <a:lnTo>
                <a:pt x="159569" y="931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F881-2B71-4327-998F-CB22E945EA61}">
      <dsp:nvSpPr>
        <dsp:cNvPr id="0" name=""/>
        <dsp:cNvSpPr/>
      </dsp:nvSpPr>
      <dsp:spPr>
        <a:xfrm>
          <a:off x="457396" y="1194775"/>
          <a:ext cx="810315" cy="506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Circoscrizione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Nord</a:t>
          </a:r>
          <a:endParaRPr lang="it-IT" sz="1000" kern="1200" dirty="0"/>
        </a:p>
      </dsp:txBody>
      <dsp:txXfrm>
        <a:off x="457396" y="1194775"/>
        <a:ext cx="810315" cy="506446"/>
      </dsp:txXfrm>
    </dsp:sp>
    <dsp:sp modelId="{63F6C4BB-91BE-4DDC-B9F2-F944F42DC09E}">
      <dsp:nvSpPr>
        <dsp:cNvPr id="0" name=""/>
        <dsp:cNvSpPr/>
      </dsp:nvSpPr>
      <dsp:spPr>
        <a:xfrm>
          <a:off x="297826" y="516531"/>
          <a:ext cx="159569" cy="1564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525"/>
              </a:lnTo>
              <a:lnTo>
                <a:pt x="159569" y="1564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19711-A693-40CB-A937-D4C5E4BD6E30}">
      <dsp:nvSpPr>
        <dsp:cNvPr id="0" name=""/>
        <dsp:cNvSpPr/>
      </dsp:nvSpPr>
      <dsp:spPr>
        <a:xfrm>
          <a:off x="457396" y="1827834"/>
          <a:ext cx="810315" cy="506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Circoscrizione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Sud</a:t>
          </a:r>
          <a:endParaRPr lang="it-IT" sz="1000" kern="1200" dirty="0"/>
        </a:p>
      </dsp:txBody>
      <dsp:txXfrm>
        <a:off x="457396" y="1827834"/>
        <a:ext cx="810315" cy="506446"/>
      </dsp:txXfrm>
    </dsp:sp>
    <dsp:sp modelId="{2E729DDC-C1C8-4EC8-9FC3-0A5E8087A56D}">
      <dsp:nvSpPr>
        <dsp:cNvPr id="0" name=""/>
        <dsp:cNvSpPr/>
      </dsp:nvSpPr>
      <dsp:spPr>
        <a:xfrm>
          <a:off x="297826" y="516531"/>
          <a:ext cx="159569" cy="2197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84"/>
              </a:lnTo>
              <a:lnTo>
                <a:pt x="159569" y="21975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ECE7A-5381-4D6E-A74D-B703199BE9E9}">
      <dsp:nvSpPr>
        <dsp:cNvPr id="0" name=""/>
        <dsp:cNvSpPr/>
      </dsp:nvSpPr>
      <dsp:spPr>
        <a:xfrm>
          <a:off x="457396" y="2460892"/>
          <a:ext cx="810315" cy="506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Circoscrizione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Est</a:t>
          </a:r>
          <a:endParaRPr lang="it-IT" sz="1000" kern="1200" dirty="0"/>
        </a:p>
      </dsp:txBody>
      <dsp:txXfrm>
        <a:off x="457396" y="2460892"/>
        <a:ext cx="810315" cy="506446"/>
      </dsp:txXfrm>
    </dsp:sp>
    <dsp:sp modelId="{C6FC00D9-13E1-416F-9CED-14696DB5C6FD}">
      <dsp:nvSpPr>
        <dsp:cNvPr id="0" name=""/>
        <dsp:cNvSpPr/>
      </dsp:nvSpPr>
      <dsp:spPr>
        <a:xfrm>
          <a:off x="297826" y="516531"/>
          <a:ext cx="162559" cy="283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0644"/>
              </a:lnTo>
              <a:lnTo>
                <a:pt x="162559" y="2830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802F5-8C52-415C-8F69-F27D3B5D57CF}">
      <dsp:nvSpPr>
        <dsp:cNvPr id="0" name=""/>
        <dsp:cNvSpPr/>
      </dsp:nvSpPr>
      <dsp:spPr>
        <a:xfrm>
          <a:off x="460386" y="3093953"/>
          <a:ext cx="810315" cy="506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Circoscrizione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Ovest</a:t>
          </a:r>
          <a:endParaRPr lang="it-IT" sz="1000" kern="1200" dirty="0"/>
        </a:p>
      </dsp:txBody>
      <dsp:txXfrm>
        <a:off x="460386" y="3093953"/>
        <a:ext cx="810315" cy="50644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25674C-E0DA-4817-AFB7-92810DF7F369}">
      <dsp:nvSpPr>
        <dsp:cNvPr id="0" name=""/>
        <dsp:cNvSpPr/>
      </dsp:nvSpPr>
      <dsp:spPr>
        <a:xfrm>
          <a:off x="2496" y="1151"/>
          <a:ext cx="1219142" cy="438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Aree specifiche</a:t>
          </a:r>
          <a:endParaRPr lang="it-IT" sz="1400" kern="1200" dirty="0"/>
        </a:p>
      </dsp:txBody>
      <dsp:txXfrm>
        <a:off x="2496" y="1151"/>
        <a:ext cx="1219142" cy="438130"/>
      </dsp:txXfrm>
    </dsp:sp>
    <dsp:sp modelId="{950C6121-B16B-4181-86B9-8E327E3DFA27}">
      <dsp:nvSpPr>
        <dsp:cNvPr id="0" name=""/>
        <dsp:cNvSpPr/>
      </dsp:nvSpPr>
      <dsp:spPr>
        <a:xfrm>
          <a:off x="124410" y="439282"/>
          <a:ext cx="121914" cy="328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598"/>
              </a:lnTo>
              <a:lnTo>
                <a:pt x="121914" y="328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F4C1B-DE26-44E7-A847-BFA5DD50FA03}">
      <dsp:nvSpPr>
        <dsp:cNvPr id="0" name=""/>
        <dsp:cNvSpPr/>
      </dsp:nvSpPr>
      <dsp:spPr>
        <a:xfrm>
          <a:off x="246325" y="548814"/>
          <a:ext cx="701009" cy="438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Cafaggio</a:t>
          </a:r>
          <a:endParaRPr lang="it-IT" sz="1400" kern="1200" dirty="0"/>
        </a:p>
      </dsp:txBody>
      <dsp:txXfrm>
        <a:off x="246325" y="548814"/>
        <a:ext cx="701009" cy="438130"/>
      </dsp:txXfrm>
    </dsp:sp>
    <dsp:sp modelId="{AEA8CA10-EC63-406E-B635-CA4D42C25865}">
      <dsp:nvSpPr>
        <dsp:cNvPr id="0" name=""/>
        <dsp:cNvSpPr/>
      </dsp:nvSpPr>
      <dsp:spPr>
        <a:xfrm>
          <a:off x="124410" y="439282"/>
          <a:ext cx="121914" cy="876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261"/>
              </a:lnTo>
              <a:lnTo>
                <a:pt x="121914" y="876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F881-2B71-4327-998F-CB22E945EA61}">
      <dsp:nvSpPr>
        <dsp:cNvPr id="0" name=""/>
        <dsp:cNvSpPr/>
      </dsp:nvSpPr>
      <dsp:spPr>
        <a:xfrm>
          <a:off x="246325" y="1096478"/>
          <a:ext cx="701009" cy="438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Narnali</a:t>
          </a:r>
          <a:endParaRPr lang="it-IT" sz="1400" kern="1200" dirty="0"/>
        </a:p>
      </dsp:txBody>
      <dsp:txXfrm>
        <a:off x="246325" y="1096478"/>
        <a:ext cx="701009" cy="438130"/>
      </dsp:txXfrm>
    </dsp:sp>
    <dsp:sp modelId="{63F6C4BB-91BE-4DDC-B9F2-F944F42DC09E}">
      <dsp:nvSpPr>
        <dsp:cNvPr id="0" name=""/>
        <dsp:cNvSpPr/>
      </dsp:nvSpPr>
      <dsp:spPr>
        <a:xfrm>
          <a:off x="124410" y="439282"/>
          <a:ext cx="121914" cy="1423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924"/>
              </a:lnTo>
              <a:lnTo>
                <a:pt x="121914" y="14239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19711-A693-40CB-A937-D4C5E4BD6E30}">
      <dsp:nvSpPr>
        <dsp:cNvPr id="0" name=""/>
        <dsp:cNvSpPr/>
      </dsp:nvSpPr>
      <dsp:spPr>
        <a:xfrm>
          <a:off x="246325" y="1644141"/>
          <a:ext cx="701009" cy="438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Coiano</a:t>
          </a:r>
          <a:endParaRPr lang="it-IT" sz="1400" kern="1200" dirty="0"/>
        </a:p>
      </dsp:txBody>
      <dsp:txXfrm>
        <a:off x="246325" y="1644141"/>
        <a:ext cx="701009" cy="438130"/>
      </dsp:txXfrm>
    </dsp:sp>
    <dsp:sp modelId="{2E729DDC-C1C8-4EC8-9FC3-0A5E8087A56D}">
      <dsp:nvSpPr>
        <dsp:cNvPr id="0" name=""/>
        <dsp:cNvSpPr/>
      </dsp:nvSpPr>
      <dsp:spPr>
        <a:xfrm>
          <a:off x="124410" y="439282"/>
          <a:ext cx="121914" cy="1971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588"/>
              </a:lnTo>
              <a:lnTo>
                <a:pt x="121914" y="1971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ECE7A-5381-4D6E-A74D-B703199BE9E9}">
      <dsp:nvSpPr>
        <dsp:cNvPr id="0" name=""/>
        <dsp:cNvSpPr/>
      </dsp:nvSpPr>
      <dsp:spPr>
        <a:xfrm>
          <a:off x="246325" y="2191804"/>
          <a:ext cx="701009" cy="438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Iolo</a:t>
          </a:r>
          <a:endParaRPr lang="it-IT" sz="1400" kern="1200" dirty="0"/>
        </a:p>
      </dsp:txBody>
      <dsp:txXfrm>
        <a:off x="246325" y="2191804"/>
        <a:ext cx="701009" cy="43813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46D069-88FF-4CB6-87F7-04D1A44BB53E}">
      <dsp:nvSpPr>
        <dsp:cNvPr id="0" name=""/>
        <dsp:cNvSpPr/>
      </dsp:nvSpPr>
      <dsp:spPr>
        <a:xfrm>
          <a:off x="0" y="0"/>
          <a:ext cx="1510228" cy="862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Laboratori sulle strategie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Visione condivisa</a:t>
          </a:r>
          <a:endParaRPr lang="it-IT" sz="1500" b="1" kern="1200" dirty="0"/>
        </a:p>
      </dsp:txBody>
      <dsp:txXfrm>
        <a:off x="0" y="0"/>
        <a:ext cx="1510228" cy="86299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25674C-E0DA-4817-AFB7-92810DF7F369}">
      <dsp:nvSpPr>
        <dsp:cNvPr id="0" name=""/>
        <dsp:cNvSpPr/>
      </dsp:nvSpPr>
      <dsp:spPr>
        <a:xfrm>
          <a:off x="225939" y="1046"/>
          <a:ext cx="1060289" cy="530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Raccolta dati</a:t>
          </a:r>
          <a:endParaRPr lang="it-IT" sz="1600" kern="1200" dirty="0"/>
        </a:p>
      </dsp:txBody>
      <dsp:txXfrm>
        <a:off x="225939" y="1046"/>
        <a:ext cx="1060289" cy="530144"/>
      </dsp:txXfrm>
    </dsp:sp>
    <dsp:sp modelId="{950C6121-B16B-4181-86B9-8E327E3DFA27}">
      <dsp:nvSpPr>
        <dsp:cNvPr id="0" name=""/>
        <dsp:cNvSpPr/>
      </dsp:nvSpPr>
      <dsp:spPr>
        <a:xfrm>
          <a:off x="331968" y="531190"/>
          <a:ext cx="106028" cy="39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608"/>
              </a:lnTo>
              <a:lnTo>
                <a:pt x="106028" y="3976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F4C1B-DE26-44E7-A847-BFA5DD50FA03}">
      <dsp:nvSpPr>
        <dsp:cNvPr id="0" name=""/>
        <dsp:cNvSpPr/>
      </dsp:nvSpPr>
      <dsp:spPr>
        <a:xfrm>
          <a:off x="437997" y="663727"/>
          <a:ext cx="848231" cy="530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Questionario on </a:t>
          </a:r>
          <a:r>
            <a:rPr lang="it-IT" sz="1100" kern="1200" dirty="0" err="1" smtClean="0"/>
            <a:t>line</a:t>
          </a:r>
          <a:endParaRPr lang="it-IT" sz="1100" kern="1200" dirty="0"/>
        </a:p>
      </dsp:txBody>
      <dsp:txXfrm>
        <a:off x="437997" y="663727"/>
        <a:ext cx="848231" cy="530144"/>
      </dsp:txXfrm>
    </dsp:sp>
    <dsp:sp modelId="{AEA8CA10-EC63-406E-B635-CA4D42C25865}">
      <dsp:nvSpPr>
        <dsp:cNvPr id="0" name=""/>
        <dsp:cNvSpPr/>
      </dsp:nvSpPr>
      <dsp:spPr>
        <a:xfrm>
          <a:off x="331968" y="531190"/>
          <a:ext cx="106028" cy="1060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289"/>
              </a:lnTo>
              <a:lnTo>
                <a:pt x="106028" y="1060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F881-2B71-4327-998F-CB22E945EA61}">
      <dsp:nvSpPr>
        <dsp:cNvPr id="0" name=""/>
        <dsp:cNvSpPr/>
      </dsp:nvSpPr>
      <dsp:spPr>
        <a:xfrm>
          <a:off x="437997" y="1326408"/>
          <a:ext cx="848231" cy="530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Interviste in profondità</a:t>
          </a:r>
          <a:endParaRPr lang="it-IT" sz="1100" kern="1200" dirty="0"/>
        </a:p>
      </dsp:txBody>
      <dsp:txXfrm>
        <a:off x="437997" y="1326408"/>
        <a:ext cx="848231" cy="530144"/>
      </dsp:txXfrm>
    </dsp:sp>
    <dsp:sp modelId="{63F6C4BB-91BE-4DDC-B9F2-F944F42DC09E}">
      <dsp:nvSpPr>
        <dsp:cNvPr id="0" name=""/>
        <dsp:cNvSpPr/>
      </dsp:nvSpPr>
      <dsp:spPr>
        <a:xfrm>
          <a:off x="331968" y="531190"/>
          <a:ext cx="106028" cy="1722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970"/>
              </a:lnTo>
              <a:lnTo>
                <a:pt x="106028" y="17229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19711-A693-40CB-A937-D4C5E4BD6E30}">
      <dsp:nvSpPr>
        <dsp:cNvPr id="0" name=""/>
        <dsp:cNvSpPr/>
      </dsp:nvSpPr>
      <dsp:spPr>
        <a:xfrm>
          <a:off x="437997" y="1989089"/>
          <a:ext cx="848231" cy="530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Questionario cartaceo</a:t>
          </a:r>
          <a:endParaRPr lang="it-IT" sz="1100" kern="1200" dirty="0"/>
        </a:p>
      </dsp:txBody>
      <dsp:txXfrm>
        <a:off x="437997" y="1989089"/>
        <a:ext cx="848231" cy="53014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46D069-88FF-4CB6-87F7-04D1A44BB53E}">
      <dsp:nvSpPr>
        <dsp:cNvPr id="0" name=""/>
        <dsp:cNvSpPr/>
      </dsp:nvSpPr>
      <dsp:spPr>
        <a:xfrm>
          <a:off x="144148" y="405"/>
          <a:ext cx="1079993" cy="863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Evento pubblico di restituzione</a:t>
          </a:r>
          <a:endParaRPr lang="it-IT" sz="1500" b="1" kern="1200" dirty="0"/>
        </a:p>
      </dsp:txBody>
      <dsp:txXfrm>
        <a:off x="144148" y="405"/>
        <a:ext cx="1079993" cy="86325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46D069-88FF-4CB6-87F7-04D1A44BB53E}">
      <dsp:nvSpPr>
        <dsp:cNvPr id="0" name=""/>
        <dsp:cNvSpPr/>
      </dsp:nvSpPr>
      <dsp:spPr>
        <a:xfrm>
          <a:off x="2436" y="0"/>
          <a:ext cx="1941779" cy="575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/>
            <a:t>Laboratori di progettazione</a:t>
          </a:r>
          <a:endParaRPr lang="it-IT" sz="1700" b="1" kern="1200" dirty="0"/>
        </a:p>
      </dsp:txBody>
      <dsp:txXfrm>
        <a:off x="2436" y="0"/>
        <a:ext cx="1941779" cy="57534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25674C-E0DA-4817-AFB7-92810DF7F369}">
      <dsp:nvSpPr>
        <dsp:cNvPr id="0" name=""/>
        <dsp:cNvSpPr/>
      </dsp:nvSpPr>
      <dsp:spPr>
        <a:xfrm>
          <a:off x="93033" y="791"/>
          <a:ext cx="1110076" cy="5550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Sopralluoghi</a:t>
          </a:r>
          <a:endParaRPr lang="it-IT" sz="1500" kern="1200" dirty="0"/>
        </a:p>
      </dsp:txBody>
      <dsp:txXfrm>
        <a:off x="93033" y="791"/>
        <a:ext cx="1110076" cy="555038"/>
      </dsp:txXfrm>
    </dsp:sp>
    <dsp:sp modelId="{950C6121-B16B-4181-86B9-8E327E3DFA27}">
      <dsp:nvSpPr>
        <dsp:cNvPr id="0" name=""/>
        <dsp:cNvSpPr/>
      </dsp:nvSpPr>
      <dsp:spPr>
        <a:xfrm>
          <a:off x="204041" y="555829"/>
          <a:ext cx="111007" cy="41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278"/>
              </a:lnTo>
              <a:lnTo>
                <a:pt x="111007" y="41627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F4C1B-DE26-44E7-A847-BFA5DD50FA03}">
      <dsp:nvSpPr>
        <dsp:cNvPr id="0" name=""/>
        <dsp:cNvSpPr/>
      </dsp:nvSpPr>
      <dsp:spPr>
        <a:xfrm>
          <a:off x="315049" y="694588"/>
          <a:ext cx="888061" cy="555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Camminata di quartiere</a:t>
          </a:r>
          <a:endParaRPr lang="it-IT" sz="1300" kern="1200" dirty="0"/>
        </a:p>
      </dsp:txBody>
      <dsp:txXfrm>
        <a:off x="315049" y="694588"/>
        <a:ext cx="888061" cy="555038"/>
      </dsp:txXfrm>
    </dsp:sp>
    <dsp:sp modelId="{AEA8CA10-EC63-406E-B635-CA4D42C25865}">
      <dsp:nvSpPr>
        <dsp:cNvPr id="0" name=""/>
        <dsp:cNvSpPr/>
      </dsp:nvSpPr>
      <dsp:spPr>
        <a:xfrm>
          <a:off x="204041" y="555829"/>
          <a:ext cx="111007" cy="1110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0076"/>
              </a:lnTo>
              <a:lnTo>
                <a:pt x="111007" y="111007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F881-2B71-4327-998F-CB22E945EA61}">
      <dsp:nvSpPr>
        <dsp:cNvPr id="0" name=""/>
        <dsp:cNvSpPr/>
      </dsp:nvSpPr>
      <dsp:spPr>
        <a:xfrm>
          <a:off x="315049" y="1388386"/>
          <a:ext cx="888061" cy="555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Pedalata di quartiere</a:t>
          </a:r>
          <a:endParaRPr lang="it-IT" sz="1300" kern="1200" dirty="0"/>
        </a:p>
      </dsp:txBody>
      <dsp:txXfrm>
        <a:off x="315049" y="1388386"/>
        <a:ext cx="888061" cy="555038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46D069-88FF-4CB6-87F7-04D1A44BB53E}">
      <dsp:nvSpPr>
        <dsp:cNvPr id="0" name=""/>
        <dsp:cNvSpPr/>
      </dsp:nvSpPr>
      <dsp:spPr>
        <a:xfrm>
          <a:off x="0" y="162007"/>
          <a:ext cx="1080120" cy="5400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Visite </a:t>
          </a:r>
          <a:br>
            <a:rPr lang="it-IT" sz="1300" b="1" kern="1200" dirty="0" smtClean="0"/>
          </a:br>
          <a:r>
            <a:rPr lang="it-IT" sz="1300" b="1" kern="1200" dirty="0" smtClean="0"/>
            <a:t>studio</a:t>
          </a:r>
          <a:endParaRPr lang="it-IT" sz="1300" b="1" kern="1200" dirty="0"/>
        </a:p>
      </dsp:txBody>
      <dsp:txXfrm>
        <a:off x="0" y="162007"/>
        <a:ext cx="1080120" cy="54006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46D069-88FF-4CB6-87F7-04D1A44BB53E}">
      <dsp:nvSpPr>
        <dsp:cNvPr id="0" name=""/>
        <dsp:cNvSpPr/>
      </dsp:nvSpPr>
      <dsp:spPr>
        <a:xfrm>
          <a:off x="0" y="236361"/>
          <a:ext cx="1296144" cy="6480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Laboratorio scuole</a:t>
          </a:r>
          <a:endParaRPr lang="it-IT" sz="1300" kern="1200" dirty="0"/>
        </a:p>
      </dsp:txBody>
      <dsp:txXfrm>
        <a:off x="0" y="236361"/>
        <a:ext cx="1296144" cy="648072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203B81-301F-4DA5-AB73-1103A623C88B}">
      <dsp:nvSpPr>
        <dsp:cNvPr id="0" name=""/>
        <dsp:cNvSpPr/>
      </dsp:nvSpPr>
      <dsp:spPr>
        <a:xfrm>
          <a:off x="0" y="1797855"/>
          <a:ext cx="1978582" cy="614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/>
            <a:t>PUMS</a:t>
          </a:r>
        </a:p>
      </dsp:txBody>
      <dsp:txXfrm>
        <a:off x="0" y="1797855"/>
        <a:ext cx="1978582" cy="614294"/>
      </dsp:txXfrm>
    </dsp:sp>
    <dsp:sp modelId="{3071AD95-37D8-41F2-A776-E7E5F58E4B2F}">
      <dsp:nvSpPr>
        <dsp:cNvPr id="0" name=""/>
        <dsp:cNvSpPr/>
      </dsp:nvSpPr>
      <dsp:spPr>
        <a:xfrm rot="17356634">
          <a:off x="1341647" y="1194153"/>
          <a:ext cx="190169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901691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b="1" kern="1200"/>
        </a:p>
      </dsp:txBody>
      <dsp:txXfrm rot="17356634">
        <a:off x="2244951" y="1159926"/>
        <a:ext cx="95084" cy="95084"/>
      </dsp:txXfrm>
    </dsp:sp>
    <dsp:sp modelId="{9F9D413D-A282-4A84-B6EF-192D9A1F3999}">
      <dsp:nvSpPr>
        <dsp:cNvPr id="0" name=""/>
        <dsp:cNvSpPr/>
      </dsp:nvSpPr>
      <dsp:spPr>
        <a:xfrm>
          <a:off x="2606405" y="2787"/>
          <a:ext cx="2657807" cy="614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u="sng" kern="1200" dirty="0">
              <a:solidFill>
                <a:srgbClr val="FFC000"/>
              </a:solidFill>
            </a:rPr>
            <a:t>Trasporto Pubblico</a:t>
          </a:r>
        </a:p>
      </dsp:txBody>
      <dsp:txXfrm>
        <a:off x="2606405" y="2787"/>
        <a:ext cx="2657807" cy="614294"/>
      </dsp:txXfrm>
    </dsp:sp>
    <dsp:sp modelId="{06DF043B-FAD0-4812-8A70-746F6B551E54}">
      <dsp:nvSpPr>
        <dsp:cNvPr id="0" name=""/>
        <dsp:cNvSpPr/>
      </dsp:nvSpPr>
      <dsp:spPr>
        <a:xfrm rot="17998349">
          <a:off x="1664147" y="1547372"/>
          <a:ext cx="125669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56691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b="1" kern="1200"/>
        </a:p>
      </dsp:txBody>
      <dsp:txXfrm rot="17998349">
        <a:off x="2261076" y="1529271"/>
        <a:ext cx="62834" cy="62834"/>
      </dsp:txXfrm>
    </dsp:sp>
    <dsp:sp modelId="{9FFC0BFC-BEE6-45DC-8AD1-72E3CA87A496}">
      <dsp:nvSpPr>
        <dsp:cNvPr id="0" name=""/>
        <dsp:cNvSpPr/>
      </dsp:nvSpPr>
      <dsp:spPr>
        <a:xfrm>
          <a:off x="2606405" y="709226"/>
          <a:ext cx="2657807" cy="614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/>
            <a:t>Mobilità cilo-pedonale</a:t>
          </a:r>
        </a:p>
      </dsp:txBody>
      <dsp:txXfrm>
        <a:off x="2606405" y="709226"/>
        <a:ext cx="2657807" cy="614294"/>
      </dsp:txXfrm>
    </dsp:sp>
    <dsp:sp modelId="{FFA429F3-A4CA-4E37-840E-54FBC2A0C287}">
      <dsp:nvSpPr>
        <dsp:cNvPr id="0" name=""/>
        <dsp:cNvSpPr/>
      </dsp:nvSpPr>
      <dsp:spPr>
        <a:xfrm rot="19720133">
          <a:off x="1924991" y="1900592"/>
          <a:ext cx="73500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35003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b="1" kern="1200"/>
        </a:p>
      </dsp:txBody>
      <dsp:txXfrm rot="19720133">
        <a:off x="2274118" y="1895532"/>
        <a:ext cx="36750" cy="36750"/>
      </dsp:txXfrm>
    </dsp:sp>
    <dsp:sp modelId="{BBE00256-995B-4D66-BB1C-8F7018C0509A}">
      <dsp:nvSpPr>
        <dsp:cNvPr id="0" name=""/>
        <dsp:cNvSpPr/>
      </dsp:nvSpPr>
      <dsp:spPr>
        <a:xfrm>
          <a:off x="2606405" y="1415665"/>
          <a:ext cx="2657807" cy="614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u="sng" kern="1200" dirty="0">
              <a:solidFill>
                <a:srgbClr val="FFC000"/>
              </a:solidFill>
            </a:rPr>
            <a:t>Intermodalità</a:t>
          </a:r>
        </a:p>
      </dsp:txBody>
      <dsp:txXfrm>
        <a:off x="2606405" y="1415665"/>
        <a:ext cx="2657807" cy="614294"/>
      </dsp:txXfrm>
    </dsp:sp>
    <dsp:sp modelId="{8E68D984-D9F8-48D9-9B91-D35B9A15C63B}">
      <dsp:nvSpPr>
        <dsp:cNvPr id="0" name=""/>
        <dsp:cNvSpPr/>
      </dsp:nvSpPr>
      <dsp:spPr>
        <a:xfrm rot="1638889">
          <a:off x="1939187" y="2253811"/>
          <a:ext cx="70661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06611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b="1" kern="1200"/>
        </a:p>
      </dsp:txBody>
      <dsp:txXfrm rot="1638889">
        <a:off x="2274828" y="2249462"/>
        <a:ext cx="35330" cy="35330"/>
      </dsp:txXfrm>
    </dsp:sp>
    <dsp:sp modelId="{A2FA3CEF-1F9D-4902-AF39-0C1E8DD469CC}">
      <dsp:nvSpPr>
        <dsp:cNvPr id="0" name=""/>
        <dsp:cNvSpPr/>
      </dsp:nvSpPr>
      <dsp:spPr>
        <a:xfrm>
          <a:off x="2606405" y="2122104"/>
          <a:ext cx="2657807" cy="614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/>
            <a:t>Sicurezza stradale</a:t>
          </a:r>
        </a:p>
      </dsp:txBody>
      <dsp:txXfrm>
        <a:off x="2606405" y="2122104"/>
        <a:ext cx="2657807" cy="614294"/>
      </dsp:txXfrm>
    </dsp:sp>
    <dsp:sp modelId="{5212ADBB-A61C-4EC6-9156-593ABEFF822A}">
      <dsp:nvSpPr>
        <dsp:cNvPr id="0" name=""/>
        <dsp:cNvSpPr/>
      </dsp:nvSpPr>
      <dsp:spPr>
        <a:xfrm rot="3519190">
          <a:off x="1689069" y="2607031"/>
          <a:ext cx="120684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0684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b="1" kern="1200"/>
        </a:p>
      </dsp:txBody>
      <dsp:txXfrm rot="3519190">
        <a:off x="2262322" y="2590175"/>
        <a:ext cx="60342" cy="60342"/>
      </dsp:txXfrm>
    </dsp:sp>
    <dsp:sp modelId="{4E1CD02D-CE73-4288-B714-55EAE46DC596}">
      <dsp:nvSpPr>
        <dsp:cNvPr id="0" name=""/>
        <dsp:cNvSpPr/>
      </dsp:nvSpPr>
      <dsp:spPr>
        <a:xfrm>
          <a:off x="2606405" y="2828543"/>
          <a:ext cx="2657807" cy="614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/>
            <a:t>Logistica urbana</a:t>
          </a:r>
        </a:p>
      </dsp:txBody>
      <dsp:txXfrm>
        <a:off x="2606405" y="2828543"/>
        <a:ext cx="2657807" cy="614294"/>
      </dsp:txXfrm>
    </dsp:sp>
    <dsp:sp modelId="{EB648096-1360-4AED-A553-9F79E1359D8F}">
      <dsp:nvSpPr>
        <dsp:cNvPr id="0" name=""/>
        <dsp:cNvSpPr/>
      </dsp:nvSpPr>
      <dsp:spPr>
        <a:xfrm rot="4207765">
          <a:off x="1368944" y="2960250"/>
          <a:ext cx="184709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847098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b="1" kern="1200"/>
        </a:p>
      </dsp:txBody>
      <dsp:txXfrm rot="4207765">
        <a:off x="2246316" y="2927388"/>
        <a:ext cx="92354" cy="92354"/>
      </dsp:txXfrm>
    </dsp:sp>
    <dsp:sp modelId="{88EA076B-27EC-4CC4-80F4-39EA0CA71777}">
      <dsp:nvSpPr>
        <dsp:cNvPr id="0" name=""/>
        <dsp:cNvSpPr/>
      </dsp:nvSpPr>
      <dsp:spPr>
        <a:xfrm>
          <a:off x="2606405" y="3534982"/>
          <a:ext cx="2657807" cy="614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/>
            <a:t>Mobility managment</a:t>
          </a:r>
        </a:p>
      </dsp:txBody>
      <dsp:txXfrm>
        <a:off x="2606405" y="3534982"/>
        <a:ext cx="2657807" cy="6142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46D069-88FF-4CB6-87F7-04D1A44BB53E}">
      <dsp:nvSpPr>
        <dsp:cNvPr id="0" name=""/>
        <dsp:cNvSpPr/>
      </dsp:nvSpPr>
      <dsp:spPr>
        <a:xfrm>
          <a:off x="72119" y="186"/>
          <a:ext cx="1110076" cy="555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Laboratorio scuole</a:t>
          </a:r>
          <a:endParaRPr lang="it-IT" sz="1600" kern="1200" dirty="0"/>
        </a:p>
      </dsp:txBody>
      <dsp:txXfrm>
        <a:off x="72119" y="186"/>
        <a:ext cx="1110076" cy="555038"/>
      </dsp:txXfrm>
    </dsp:sp>
    <dsp:sp modelId="{CAA126C5-A79A-49A9-9491-8A6E230FADC8}">
      <dsp:nvSpPr>
        <dsp:cNvPr id="0" name=""/>
        <dsp:cNvSpPr/>
      </dsp:nvSpPr>
      <dsp:spPr>
        <a:xfrm>
          <a:off x="183127" y="555224"/>
          <a:ext cx="131921" cy="416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883"/>
              </a:lnTo>
              <a:lnTo>
                <a:pt x="131921" y="4168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0279B-0AA7-4860-8F31-8F773B0964F5}">
      <dsp:nvSpPr>
        <dsp:cNvPr id="0" name=""/>
        <dsp:cNvSpPr/>
      </dsp:nvSpPr>
      <dsp:spPr>
        <a:xfrm>
          <a:off x="315049" y="694588"/>
          <a:ext cx="888061" cy="555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Scuola elementare</a:t>
          </a:r>
          <a:endParaRPr lang="it-IT" sz="1300" kern="1200" dirty="0"/>
        </a:p>
      </dsp:txBody>
      <dsp:txXfrm>
        <a:off x="315049" y="694588"/>
        <a:ext cx="888061" cy="555038"/>
      </dsp:txXfrm>
    </dsp:sp>
    <dsp:sp modelId="{FF6BCCB2-3819-47C9-8FF9-DE77824A0274}">
      <dsp:nvSpPr>
        <dsp:cNvPr id="0" name=""/>
        <dsp:cNvSpPr/>
      </dsp:nvSpPr>
      <dsp:spPr>
        <a:xfrm>
          <a:off x="183127" y="555224"/>
          <a:ext cx="131921" cy="111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0681"/>
              </a:lnTo>
              <a:lnTo>
                <a:pt x="131921" y="11106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29ADB-C061-47D5-A973-02CA671ADB8B}">
      <dsp:nvSpPr>
        <dsp:cNvPr id="0" name=""/>
        <dsp:cNvSpPr/>
      </dsp:nvSpPr>
      <dsp:spPr>
        <a:xfrm>
          <a:off x="315049" y="1388386"/>
          <a:ext cx="888061" cy="555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Scuola Superiore</a:t>
          </a:r>
          <a:endParaRPr lang="it-IT" sz="1300" kern="1200" dirty="0"/>
        </a:p>
      </dsp:txBody>
      <dsp:txXfrm>
        <a:off x="315049" y="1388386"/>
        <a:ext cx="888061" cy="5550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25674C-E0DA-4817-AFB7-92810DF7F369}">
      <dsp:nvSpPr>
        <dsp:cNvPr id="0" name=""/>
        <dsp:cNvSpPr/>
      </dsp:nvSpPr>
      <dsp:spPr>
        <a:xfrm>
          <a:off x="138257" y="81428"/>
          <a:ext cx="1595692" cy="435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Circoscrizioni</a:t>
          </a:r>
          <a:endParaRPr lang="it-IT" sz="1400" kern="1200" dirty="0"/>
        </a:p>
      </dsp:txBody>
      <dsp:txXfrm>
        <a:off x="138257" y="81428"/>
        <a:ext cx="1595692" cy="435103"/>
      </dsp:txXfrm>
    </dsp:sp>
    <dsp:sp modelId="{950C6121-B16B-4181-86B9-8E327E3DFA27}">
      <dsp:nvSpPr>
        <dsp:cNvPr id="0" name=""/>
        <dsp:cNvSpPr/>
      </dsp:nvSpPr>
      <dsp:spPr>
        <a:xfrm>
          <a:off x="297826" y="516531"/>
          <a:ext cx="159569" cy="298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408"/>
              </a:lnTo>
              <a:lnTo>
                <a:pt x="159569" y="2984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F4C1B-DE26-44E7-A847-BFA5DD50FA03}">
      <dsp:nvSpPr>
        <dsp:cNvPr id="0" name=""/>
        <dsp:cNvSpPr/>
      </dsp:nvSpPr>
      <dsp:spPr>
        <a:xfrm>
          <a:off x="457396" y="561717"/>
          <a:ext cx="810315" cy="506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Circoscrizione centro</a:t>
          </a:r>
          <a:endParaRPr lang="it-IT" sz="1000" kern="1200" dirty="0"/>
        </a:p>
      </dsp:txBody>
      <dsp:txXfrm>
        <a:off x="457396" y="561717"/>
        <a:ext cx="810315" cy="506446"/>
      </dsp:txXfrm>
    </dsp:sp>
    <dsp:sp modelId="{AEA8CA10-EC63-406E-B635-CA4D42C25865}">
      <dsp:nvSpPr>
        <dsp:cNvPr id="0" name=""/>
        <dsp:cNvSpPr/>
      </dsp:nvSpPr>
      <dsp:spPr>
        <a:xfrm>
          <a:off x="297826" y="516531"/>
          <a:ext cx="159569" cy="931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467"/>
              </a:lnTo>
              <a:lnTo>
                <a:pt x="159569" y="931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F881-2B71-4327-998F-CB22E945EA61}">
      <dsp:nvSpPr>
        <dsp:cNvPr id="0" name=""/>
        <dsp:cNvSpPr/>
      </dsp:nvSpPr>
      <dsp:spPr>
        <a:xfrm>
          <a:off x="457396" y="1194775"/>
          <a:ext cx="810315" cy="506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Circoscrizione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Nord</a:t>
          </a:r>
          <a:endParaRPr lang="it-IT" sz="1000" kern="1200" dirty="0"/>
        </a:p>
      </dsp:txBody>
      <dsp:txXfrm>
        <a:off x="457396" y="1194775"/>
        <a:ext cx="810315" cy="506446"/>
      </dsp:txXfrm>
    </dsp:sp>
    <dsp:sp modelId="{63F6C4BB-91BE-4DDC-B9F2-F944F42DC09E}">
      <dsp:nvSpPr>
        <dsp:cNvPr id="0" name=""/>
        <dsp:cNvSpPr/>
      </dsp:nvSpPr>
      <dsp:spPr>
        <a:xfrm>
          <a:off x="297826" y="516531"/>
          <a:ext cx="159569" cy="1564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525"/>
              </a:lnTo>
              <a:lnTo>
                <a:pt x="159569" y="1564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19711-A693-40CB-A937-D4C5E4BD6E30}">
      <dsp:nvSpPr>
        <dsp:cNvPr id="0" name=""/>
        <dsp:cNvSpPr/>
      </dsp:nvSpPr>
      <dsp:spPr>
        <a:xfrm>
          <a:off x="457396" y="1827834"/>
          <a:ext cx="810315" cy="506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Circoscrizione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Sud</a:t>
          </a:r>
          <a:endParaRPr lang="it-IT" sz="1000" kern="1200" dirty="0"/>
        </a:p>
      </dsp:txBody>
      <dsp:txXfrm>
        <a:off x="457396" y="1827834"/>
        <a:ext cx="810315" cy="506446"/>
      </dsp:txXfrm>
    </dsp:sp>
    <dsp:sp modelId="{2E729DDC-C1C8-4EC8-9FC3-0A5E8087A56D}">
      <dsp:nvSpPr>
        <dsp:cNvPr id="0" name=""/>
        <dsp:cNvSpPr/>
      </dsp:nvSpPr>
      <dsp:spPr>
        <a:xfrm>
          <a:off x="297826" y="516531"/>
          <a:ext cx="159569" cy="2197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84"/>
              </a:lnTo>
              <a:lnTo>
                <a:pt x="159569" y="21975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ECE7A-5381-4D6E-A74D-B703199BE9E9}">
      <dsp:nvSpPr>
        <dsp:cNvPr id="0" name=""/>
        <dsp:cNvSpPr/>
      </dsp:nvSpPr>
      <dsp:spPr>
        <a:xfrm>
          <a:off x="457396" y="2460892"/>
          <a:ext cx="810315" cy="506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Circoscrizione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Est</a:t>
          </a:r>
          <a:endParaRPr lang="it-IT" sz="1000" kern="1200" dirty="0"/>
        </a:p>
      </dsp:txBody>
      <dsp:txXfrm>
        <a:off x="457396" y="2460892"/>
        <a:ext cx="810315" cy="506446"/>
      </dsp:txXfrm>
    </dsp:sp>
    <dsp:sp modelId="{C6FC00D9-13E1-416F-9CED-14696DB5C6FD}">
      <dsp:nvSpPr>
        <dsp:cNvPr id="0" name=""/>
        <dsp:cNvSpPr/>
      </dsp:nvSpPr>
      <dsp:spPr>
        <a:xfrm>
          <a:off x="297826" y="516531"/>
          <a:ext cx="162559" cy="283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0644"/>
              </a:lnTo>
              <a:lnTo>
                <a:pt x="162559" y="2830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802F5-8C52-415C-8F69-F27D3B5D57CF}">
      <dsp:nvSpPr>
        <dsp:cNvPr id="0" name=""/>
        <dsp:cNvSpPr/>
      </dsp:nvSpPr>
      <dsp:spPr>
        <a:xfrm>
          <a:off x="460386" y="3093953"/>
          <a:ext cx="810315" cy="506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Circoscrizione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Ovest</a:t>
          </a:r>
          <a:endParaRPr lang="it-IT" sz="1000" kern="1200" dirty="0"/>
        </a:p>
      </dsp:txBody>
      <dsp:txXfrm>
        <a:off x="460386" y="3093953"/>
        <a:ext cx="810315" cy="50644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25674C-E0DA-4817-AFB7-92810DF7F369}">
      <dsp:nvSpPr>
        <dsp:cNvPr id="0" name=""/>
        <dsp:cNvSpPr/>
      </dsp:nvSpPr>
      <dsp:spPr>
        <a:xfrm>
          <a:off x="2496" y="1151"/>
          <a:ext cx="1219142" cy="438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Aree specifiche</a:t>
          </a:r>
          <a:endParaRPr lang="it-IT" sz="1400" kern="1200" dirty="0"/>
        </a:p>
      </dsp:txBody>
      <dsp:txXfrm>
        <a:off x="2496" y="1151"/>
        <a:ext cx="1219142" cy="438130"/>
      </dsp:txXfrm>
    </dsp:sp>
    <dsp:sp modelId="{950C6121-B16B-4181-86B9-8E327E3DFA27}">
      <dsp:nvSpPr>
        <dsp:cNvPr id="0" name=""/>
        <dsp:cNvSpPr/>
      </dsp:nvSpPr>
      <dsp:spPr>
        <a:xfrm>
          <a:off x="124410" y="439282"/>
          <a:ext cx="121914" cy="328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598"/>
              </a:lnTo>
              <a:lnTo>
                <a:pt x="121914" y="328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F4C1B-DE26-44E7-A847-BFA5DD50FA03}">
      <dsp:nvSpPr>
        <dsp:cNvPr id="0" name=""/>
        <dsp:cNvSpPr/>
      </dsp:nvSpPr>
      <dsp:spPr>
        <a:xfrm>
          <a:off x="246325" y="548814"/>
          <a:ext cx="701009" cy="438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Cafaggio</a:t>
          </a:r>
          <a:endParaRPr lang="it-IT" sz="1400" kern="1200" dirty="0"/>
        </a:p>
      </dsp:txBody>
      <dsp:txXfrm>
        <a:off x="246325" y="548814"/>
        <a:ext cx="701009" cy="438130"/>
      </dsp:txXfrm>
    </dsp:sp>
    <dsp:sp modelId="{AEA8CA10-EC63-406E-B635-CA4D42C25865}">
      <dsp:nvSpPr>
        <dsp:cNvPr id="0" name=""/>
        <dsp:cNvSpPr/>
      </dsp:nvSpPr>
      <dsp:spPr>
        <a:xfrm>
          <a:off x="124410" y="439282"/>
          <a:ext cx="121914" cy="876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261"/>
              </a:lnTo>
              <a:lnTo>
                <a:pt x="121914" y="876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F881-2B71-4327-998F-CB22E945EA61}">
      <dsp:nvSpPr>
        <dsp:cNvPr id="0" name=""/>
        <dsp:cNvSpPr/>
      </dsp:nvSpPr>
      <dsp:spPr>
        <a:xfrm>
          <a:off x="246325" y="1096478"/>
          <a:ext cx="701009" cy="438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Narnali</a:t>
          </a:r>
          <a:endParaRPr lang="it-IT" sz="1400" kern="1200" dirty="0"/>
        </a:p>
      </dsp:txBody>
      <dsp:txXfrm>
        <a:off x="246325" y="1096478"/>
        <a:ext cx="701009" cy="438130"/>
      </dsp:txXfrm>
    </dsp:sp>
    <dsp:sp modelId="{63F6C4BB-91BE-4DDC-B9F2-F944F42DC09E}">
      <dsp:nvSpPr>
        <dsp:cNvPr id="0" name=""/>
        <dsp:cNvSpPr/>
      </dsp:nvSpPr>
      <dsp:spPr>
        <a:xfrm>
          <a:off x="124410" y="439282"/>
          <a:ext cx="121914" cy="1423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924"/>
              </a:lnTo>
              <a:lnTo>
                <a:pt x="121914" y="14239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19711-A693-40CB-A937-D4C5E4BD6E30}">
      <dsp:nvSpPr>
        <dsp:cNvPr id="0" name=""/>
        <dsp:cNvSpPr/>
      </dsp:nvSpPr>
      <dsp:spPr>
        <a:xfrm>
          <a:off x="246325" y="1644141"/>
          <a:ext cx="701009" cy="438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Coiano</a:t>
          </a:r>
          <a:endParaRPr lang="it-IT" sz="1400" kern="1200" dirty="0"/>
        </a:p>
      </dsp:txBody>
      <dsp:txXfrm>
        <a:off x="246325" y="1644141"/>
        <a:ext cx="701009" cy="438130"/>
      </dsp:txXfrm>
    </dsp:sp>
    <dsp:sp modelId="{2E729DDC-C1C8-4EC8-9FC3-0A5E8087A56D}">
      <dsp:nvSpPr>
        <dsp:cNvPr id="0" name=""/>
        <dsp:cNvSpPr/>
      </dsp:nvSpPr>
      <dsp:spPr>
        <a:xfrm>
          <a:off x="124410" y="439282"/>
          <a:ext cx="121914" cy="1971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588"/>
              </a:lnTo>
              <a:lnTo>
                <a:pt x="121914" y="1971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ECE7A-5381-4D6E-A74D-B703199BE9E9}">
      <dsp:nvSpPr>
        <dsp:cNvPr id="0" name=""/>
        <dsp:cNvSpPr/>
      </dsp:nvSpPr>
      <dsp:spPr>
        <a:xfrm>
          <a:off x="246325" y="2191804"/>
          <a:ext cx="701009" cy="438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Iolo</a:t>
          </a:r>
          <a:endParaRPr lang="it-IT" sz="1400" kern="1200" dirty="0"/>
        </a:p>
      </dsp:txBody>
      <dsp:txXfrm>
        <a:off x="246325" y="2191804"/>
        <a:ext cx="701009" cy="4381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46D069-88FF-4CB6-87F7-04D1A44BB53E}">
      <dsp:nvSpPr>
        <dsp:cNvPr id="0" name=""/>
        <dsp:cNvSpPr/>
      </dsp:nvSpPr>
      <dsp:spPr>
        <a:xfrm>
          <a:off x="0" y="0"/>
          <a:ext cx="1510228" cy="862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Laboratori sulle strategie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Visione condivisa</a:t>
          </a:r>
          <a:endParaRPr lang="it-IT" sz="1500" b="1" kern="1200" dirty="0"/>
        </a:p>
      </dsp:txBody>
      <dsp:txXfrm>
        <a:off x="0" y="0"/>
        <a:ext cx="1510228" cy="86299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25674C-E0DA-4817-AFB7-92810DF7F369}">
      <dsp:nvSpPr>
        <dsp:cNvPr id="0" name=""/>
        <dsp:cNvSpPr/>
      </dsp:nvSpPr>
      <dsp:spPr>
        <a:xfrm>
          <a:off x="225939" y="1046"/>
          <a:ext cx="1060289" cy="530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Raccolta dati</a:t>
          </a:r>
          <a:endParaRPr lang="it-IT" sz="1600" kern="1200" dirty="0"/>
        </a:p>
      </dsp:txBody>
      <dsp:txXfrm>
        <a:off x="225939" y="1046"/>
        <a:ext cx="1060289" cy="530144"/>
      </dsp:txXfrm>
    </dsp:sp>
    <dsp:sp modelId="{950C6121-B16B-4181-86B9-8E327E3DFA27}">
      <dsp:nvSpPr>
        <dsp:cNvPr id="0" name=""/>
        <dsp:cNvSpPr/>
      </dsp:nvSpPr>
      <dsp:spPr>
        <a:xfrm>
          <a:off x="331968" y="531190"/>
          <a:ext cx="106028" cy="39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608"/>
              </a:lnTo>
              <a:lnTo>
                <a:pt x="106028" y="3976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F4C1B-DE26-44E7-A847-BFA5DD50FA03}">
      <dsp:nvSpPr>
        <dsp:cNvPr id="0" name=""/>
        <dsp:cNvSpPr/>
      </dsp:nvSpPr>
      <dsp:spPr>
        <a:xfrm>
          <a:off x="437997" y="663727"/>
          <a:ext cx="848231" cy="530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Questionario on </a:t>
          </a:r>
          <a:r>
            <a:rPr lang="it-IT" sz="1100" kern="1200" dirty="0" err="1" smtClean="0"/>
            <a:t>line</a:t>
          </a:r>
          <a:endParaRPr lang="it-IT" sz="1100" kern="1200" dirty="0"/>
        </a:p>
      </dsp:txBody>
      <dsp:txXfrm>
        <a:off x="437997" y="663727"/>
        <a:ext cx="848231" cy="530144"/>
      </dsp:txXfrm>
    </dsp:sp>
    <dsp:sp modelId="{AEA8CA10-EC63-406E-B635-CA4D42C25865}">
      <dsp:nvSpPr>
        <dsp:cNvPr id="0" name=""/>
        <dsp:cNvSpPr/>
      </dsp:nvSpPr>
      <dsp:spPr>
        <a:xfrm>
          <a:off x="331968" y="531190"/>
          <a:ext cx="106028" cy="1060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289"/>
              </a:lnTo>
              <a:lnTo>
                <a:pt x="106028" y="1060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F881-2B71-4327-998F-CB22E945EA61}">
      <dsp:nvSpPr>
        <dsp:cNvPr id="0" name=""/>
        <dsp:cNvSpPr/>
      </dsp:nvSpPr>
      <dsp:spPr>
        <a:xfrm>
          <a:off x="437997" y="1326408"/>
          <a:ext cx="848231" cy="530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Interviste in profondità</a:t>
          </a:r>
          <a:endParaRPr lang="it-IT" sz="1100" kern="1200" dirty="0"/>
        </a:p>
      </dsp:txBody>
      <dsp:txXfrm>
        <a:off x="437997" y="1326408"/>
        <a:ext cx="848231" cy="530144"/>
      </dsp:txXfrm>
    </dsp:sp>
    <dsp:sp modelId="{63F6C4BB-91BE-4DDC-B9F2-F944F42DC09E}">
      <dsp:nvSpPr>
        <dsp:cNvPr id="0" name=""/>
        <dsp:cNvSpPr/>
      </dsp:nvSpPr>
      <dsp:spPr>
        <a:xfrm>
          <a:off x="331968" y="531190"/>
          <a:ext cx="106028" cy="1722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970"/>
              </a:lnTo>
              <a:lnTo>
                <a:pt x="106028" y="17229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19711-A693-40CB-A937-D4C5E4BD6E30}">
      <dsp:nvSpPr>
        <dsp:cNvPr id="0" name=""/>
        <dsp:cNvSpPr/>
      </dsp:nvSpPr>
      <dsp:spPr>
        <a:xfrm>
          <a:off x="437997" y="1989089"/>
          <a:ext cx="848231" cy="530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Questionario cartaceo</a:t>
          </a:r>
          <a:endParaRPr lang="it-IT" sz="1100" kern="1200" dirty="0"/>
        </a:p>
      </dsp:txBody>
      <dsp:txXfrm>
        <a:off x="437997" y="1989089"/>
        <a:ext cx="848231" cy="53014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46D069-88FF-4CB6-87F7-04D1A44BB53E}">
      <dsp:nvSpPr>
        <dsp:cNvPr id="0" name=""/>
        <dsp:cNvSpPr/>
      </dsp:nvSpPr>
      <dsp:spPr>
        <a:xfrm>
          <a:off x="144148" y="405"/>
          <a:ext cx="1079993" cy="863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Evento pubblico di restituzione</a:t>
          </a:r>
          <a:endParaRPr lang="it-IT" sz="1500" b="1" kern="1200" dirty="0"/>
        </a:p>
      </dsp:txBody>
      <dsp:txXfrm>
        <a:off x="144148" y="405"/>
        <a:ext cx="1079993" cy="86325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46D069-88FF-4CB6-87F7-04D1A44BB53E}">
      <dsp:nvSpPr>
        <dsp:cNvPr id="0" name=""/>
        <dsp:cNvSpPr/>
      </dsp:nvSpPr>
      <dsp:spPr>
        <a:xfrm>
          <a:off x="2436" y="0"/>
          <a:ext cx="1941779" cy="575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/>
            <a:t>Laboratori di progettazione</a:t>
          </a:r>
          <a:endParaRPr lang="it-IT" sz="1700" b="1" kern="1200" dirty="0"/>
        </a:p>
      </dsp:txBody>
      <dsp:txXfrm>
        <a:off x="2436" y="0"/>
        <a:ext cx="1941779" cy="57534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46D069-88FF-4CB6-87F7-04D1A44BB53E}">
      <dsp:nvSpPr>
        <dsp:cNvPr id="0" name=""/>
        <dsp:cNvSpPr/>
      </dsp:nvSpPr>
      <dsp:spPr>
        <a:xfrm>
          <a:off x="72119" y="186"/>
          <a:ext cx="1110076" cy="555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Laboratorio scuole</a:t>
          </a:r>
          <a:endParaRPr lang="it-IT" sz="1600" kern="1200" dirty="0"/>
        </a:p>
      </dsp:txBody>
      <dsp:txXfrm>
        <a:off x="72119" y="186"/>
        <a:ext cx="1110076" cy="555038"/>
      </dsp:txXfrm>
    </dsp:sp>
    <dsp:sp modelId="{CAA126C5-A79A-49A9-9491-8A6E230FADC8}">
      <dsp:nvSpPr>
        <dsp:cNvPr id="0" name=""/>
        <dsp:cNvSpPr/>
      </dsp:nvSpPr>
      <dsp:spPr>
        <a:xfrm>
          <a:off x="183127" y="555224"/>
          <a:ext cx="131921" cy="416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883"/>
              </a:lnTo>
              <a:lnTo>
                <a:pt x="131921" y="4168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0279B-0AA7-4860-8F31-8F773B0964F5}">
      <dsp:nvSpPr>
        <dsp:cNvPr id="0" name=""/>
        <dsp:cNvSpPr/>
      </dsp:nvSpPr>
      <dsp:spPr>
        <a:xfrm>
          <a:off x="315049" y="694588"/>
          <a:ext cx="888061" cy="555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Scuola elementare</a:t>
          </a:r>
          <a:endParaRPr lang="it-IT" sz="1300" kern="1200" dirty="0"/>
        </a:p>
      </dsp:txBody>
      <dsp:txXfrm>
        <a:off x="315049" y="694588"/>
        <a:ext cx="888061" cy="555038"/>
      </dsp:txXfrm>
    </dsp:sp>
    <dsp:sp modelId="{FF6BCCB2-3819-47C9-8FF9-DE77824A0274}">
      <dsp:nvSpPr>
        <dsp:cNvPr id="0" name=""/>
        <dsp:cNvSpPr/>
      </dsp:nvSpPr>
      <dsp:spPr>
        <a:xfrm>
          <a:off x="183127" y="555224"/>
          <a:ext cx="131921" cy="111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0681"/>
              </a:lnTo>
              <a:lnTo>
                <a:pt x="131921" y="11106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29ADB-C061-47D5-A973-02CA671ADB8B}">
      <dsp:nvSpPr>
        <dsp:cNvPr id="0" name=""/>
        <dsp:cNvSpPr/>
      </dsp:nvSpPr>
      <dsp:spPr>
        <a:xfrm>
          <a:off x="315049" y="1388386"/>
          <a:ext cx="888061" cy="555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Scuola Superiore</a:t>
          </a:r>
          <a:endParaRPr lang="it-IT" sz="1300" kern="1200" dirty="0"/>
        </a:p>
      </dsp:txBody>
      <dsp:txXfrm>
        <a:off x="315049" y="1388386"/>
        <a:ext cx="888061" cy="555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6D9C3-065C-46DA-85D1-3C232BB3404F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9EF13-6EC4-47DF-846D-DC1C5B50B4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431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Lo farei più specifico</a:t>
            </a:r>
            <a:r>
              <a:rPr lang="it-IT" baseline="0" dirty="0" smtClean="0"/>
              <a:t> su YPM e più diretto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9EF13-6EC4-47DF-846D-DC1C5B50B400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9EF13-6EC4-47DF-846D-DC1C5B50B400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Semplificare</a:t>
            </a:r>
            <a:r>
              <a:rPr lang="fr-FR" dirty="0" smtClean="0"/>
              <a:t> e </a:t>
            </a:r>
            <a:r>
              <a:rPr lang="fr-FR" dirty="0" err="1" smtClean="0"/>
              <a:t>sintetizzare</a:t>
            </a:r>
            <a:endParaRPr lang="fr-FR" dirty="0" smtClean="0"/>
          </a:p>
          <a:p>
            <a:r>
              <a:rPr lang="fr-FR" dirty="0" smtClean="0"/>
              <a:t>AGGIUNGERE:</a:t>
            </a:r>
          </a:p>
          <a:p>
            <a:pPr>
              <a:buFontTx/>
              <a:buChar char="-"/>
            </a:pPr>
            <a:r>
              <a:rPr lang="fr-FR" dirty="0" err="1" smtClean="0"/>
              <a:t>Obiettivi</a:t>
            </a:r>
            <a:r>
              <a:rPr lang="fr-FR" baseline="0" dirty="0" smtClean="0"/>
              <a:t> YPM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Attività</a:t>
            </a:r>
            <a:r>
              <a:rPr lang="fr-FR" dirty="0" smtClean="0"/>
              <a:t> YPM</a:t>
            </a:r>
          </a:p>
          <a:p>
            <a:pPr>
              <a:buFontTx/>
              <a:buChar char="-"/>
            </a:pPr>
            <a:r>
              <a:rPr lang="fr-FR" dirty="0" err="1" smtClean="0"/>
              <a:t>Calendario</a:t>
            </a:r>
            <a:r>
              <a:rPr lang="fr-FR" baseline="0" dirty="0" smtClean="0"/>
              <a:t> e </a:t>
            </a:r>
            <a:r>
              <a:rPr lang="fr-FR" baseline="0" dirty="0" err="1" smtClean="0"/>
              <a:t>prossimi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appuntamenti</a:t>
            </a:r>
            <a:endParaRPr lang="fr-FR" baseline="0" dirty="0" smtClean="0"/>
          </a:p>
          <a:p>
            <a:pPr>
              <a:buFontTx/>
              <a:buChar char="-"/>
            </a:pPr>
            <a:r>
              <a:rPr lang="fr-FR" baseline="0" dirty="0" err="1" smtClean="0"/>
              <a:t>Strumenti</a:t>
            </a:r>
            <a:r>
              <a:rPr lang="fr-FR" baseline="0" dirty="0" smtClean="0"/>
              <a:t> di </a:t>
            </a:r>
            <a:r>
              <a:rPr lang="fr-FR" baseline="0" dirty="0" err="1" smtClean="0"/>
              <a:t>comunicazione</a:t>
            </a: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Semplificare</a:t>
            </a:r>
            <a:r>
              <a:rPr lang="fr-FR" dirty="0" smtClean="0"/>
              <a:t> e </a:t>
            </a:r>
            <a:r>
              <a:rPr lang="fr-FR" dirty="0" err="1" smtClean="0"/>
              <a:t>sintetizzare</a:t>
            </a:r>
            <a:endParaRPr lang="fr-FR" dirty="0" smtClean="0"/>
          </a:p>
          <a:p>
            <a:r>
              <a:rPr lang="fr-FR" dirty="0" smtClean="0"/>
              <a:t>AGGIUNGERE:</a:t>
            </a:r>
          </a:p>
          <a:p>
            <a:pPr>
              <a:buFontTx/>
              <a:buChar char="-"/>
            </a:pPr>
            <a:r>
              <a:rPr lang="fr-FR" dirty="0" err="1" smtClean="0"/>
              <a:t>Obiettivi</a:t>
            </a:r>
            <a:r>
              <a:rPr lang="fr-FR" baseline="0" dirty="0" smtClean="0"/>
              <a:t> YPM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Attività</a:t>
            </a:r>
            <a:r>
              <a:rPr lang="fr-FR" dirty="0" smtClean="0"/>
              <a:t> YPM</a:t>
            </a:r>
          </a:p>
          <a:p>
            <a:pPr>
              <a:buFontTx/>
              <a:buChar char="-"/>
            </a:pPr>
            <a:r>
              <a:rPr lang="fr-FR" dirty="0" err="1" smtClean="0"/>
              <a:t>Calendario</a:t>
            </a:r>
            <a:r>
              <a:rPr lang="fr-FR" baseline="0" dirty="0" smtClean="0"/>
              <a:t> e </a:t>
            </a:r>
            <a:r>
              <a:rPr lang="fr-FR" baseline="0" dirty="0" err="1" smtClean="0"/>
              <a:t>prossimi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appuntamenti</a:t>
            </a:r>
            <a:endParaRPr lang="fr-FR" baseline="0" dirty="0" smtClean="0"/>
          </a:p>
          <a:p>
            <a:pPr>
              <a:buFontTx/>
              <a:buChar char="-"/>
            </a:pPr>
            <a:r>
              <a:rPr lang="fr-FR" baseline="0" dirty="0" err="1" smtClean="0"/>
              <a:t>Strumenti</a:t>
            </a:r>
            <a:r>
              <a:rPr lang="fr-FR" baseline="0" dirty="0" smtClean="0"/>
              <a:t> di </a:t>
            </a:r>
            <a:r>
              <a:rPr lang="fr-FR" baseline="0" dirty="0" err="1" smtClean="0"/>
              <a:t>comunicazione</a:t>
            </a: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259E-653C-4FB2-B9B7-7C265F3C67D2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36A-5AB4-40C4-AE21-566FC13EE6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259E-653C-4FB2-B9B7-7C265F3C67D2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36A-5AB4-40C4-AE21-566FC13EE6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259E-653C-4FB2-B9B7-7C265F3C67D2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36A-5AB4-40C4-AE21-566FC13EE6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259E-653C-4FB2-B9B7-7C265F3C67D2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36A-5AB4-40C4-AE21-566FC13EE6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259E-653C-4FB2-B9B7-7C265F3C67D2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36A-5AB4-40C4-AE21-566FC13EE6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259E-653C-4FB2-B9B7-7C265F3C67D2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36A-5AB4-40C4-AE21-566FC13EE6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259E-653C-4FB2-B9B7-7C265F3C67D2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36A-5AB4-40C4-AE21-566FC13EE6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259E-653C-4FB2-B9B7-7C265F3C67D2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36A-5AB4-40C4-AE21-566FC13EE6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259E-653C-4FB2-B9B7-7C265F3C67D2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36A-5AB4-40C4-AE21-566FC13EE6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259E-653C-4FB2-B9B7-7C265F3C67D2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36A-5AB4-40C4-AE21-566FC13EE6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259E-653C-4FB2-B9B7-7C265F3C67D2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36A-5AB4-40C4-AE21-566FC13EE6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F259E-653C-4FB2-B9B7-7C265F3C67D2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B636A-5AB4-40C4-AE21-566FC13EE69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34" Type="http://schemas.openxmlformats.org/officeDocument/2006/relationships/diagramLayout" Target="../diagrams/layout8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33" Type="http://schemas.openxmlformats.org/officeDocument/2006/relationships/diagramData" Target="../diagrams/data8.xml"/><Relationship Id="rId38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29" Type="http://schemas.openxmlformats.org/officeDocument/2006/relationships/diagramLayout" Target="../diagrams/layout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7.xml"/><Relationship Id="rId37" Type="http://schemas.microsoft.com/office/2007/relationships/diagramDrawing" Target="../diagrams/drawing8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diagramData" Target="../diagrams/data7.xml"/><Relationship Id="rId36" Type="http://schemas.openxmlformats.org/officeDocument/2006/relationships/diagramColors" Target="../diagrams/colors8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31" Type="http://schemas.openxmlformats.org/officeDocument/2006/relationships/diagramColors" Target="../diagrams/colors7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diagramQuickStyle" Target="../diagrams/quickStyle7.xml"/><Relationship Id="rId35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11.xml"/><Relationship Id="rId18" Type="http://schemas.openxmlformats.org/officeDocument/2006/relationships/diagramData" Target="../diagrams/data12.xml"/><Relationship Id="rId26" Type="http://schemas.openxmlformats.org/officeDocument/2006/relationships/diagramColors" Target="../diagrams/colors13.xml"/><Relationship Id="rId39" Type="http://schemas.openxmlformats.org/officeDocument/2006/relationships/diagramLayout" Target="../diagrams/layout16.xml"/><Relationship Id="rId3" Type="http://schemas.openxmlformats.org/officeDocument/2006/relationships/diagramData" Target="../diagrams/data9.xml"/><Relationship Id="rId21" Type="http://schemas.openxmlformats.org/officeDocument/2006/relationships/diagramColors" Target="../diagrams/colors12.xml"/><Relationship Id="rId34" Type="http://schemas.openxmlformats.org/officeDocument/2006/relationships/diagramLayout" Target="../diagrams/layout15.xml"/><Relationship Id="rId42" Type="http://schemas.microsoft.com/office/2007/relationships/diagramDrawing" Target="../diagrams/drawing16.xml"/><Relationship Id="rId47" Type="http://schemas.microsoft.com/office/2007/relationships/diagramDrawing" Target="../diagrams/drawing17.xml"/><Relationship Id="rId50" Type="http://schemas.openxmlformats.org/officeDocument/2006/relationships/diagramLayout" Target="../diagrams/layout18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5" Type="http://schemas.openxmlformats.org/officeDocument/2006/relationships/diagramQuickStyle" Target="../diagrams/quickStyle13.xml"/><Relationship Id="rId33" Type="http://schemas.openxmlformats.org/officeDocument/2006/relationships/diagramData" Target="../diagrams/data15.xml"/><Relationship Id="rId38" Type="http://schemas.openxmlformats.org/officeDocument/2006/relationships/diagramData" Target="../diagrams/data16.xml"/><Relationship Id="rId46" Type="http://schemas.openxmlformats.org/officeDocument/2006/relationships/diagramColors" Target="../diagrams/colors17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11.xml"/><Relationship Id="rId20" Type="http://schemas.openxmlformats.org/officeDocument/2006/relationships/diagramQuickStyle" Target="../diagrams/quickStyle12.xml"/><Relationship Id="rId29" Type="http://schemas.openxmlformats.org/officeDocument/2006/relationships/diagramLayout" Target="../diagrams/layout14.xml"/><Relationship Id="rId41" Type="http://schemas.openxmlformats.org/officeDocument/2006/relationships/diagramColors" Target="../diagrams/colors16.xml"/><Relationship Id="rId5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24" Type="http://schemas.openxmlformats.org/officeDocument/2006/relationships/diagramLayout" Target="../diagrams/layout13.xml"/><Relationship Id="rId32" Type="http://schemas.microsoft.com/office/2007/relationships/diagramDrawing" Target="../diagrams/drawing14.xml"/><Relationship Id="rId37" Type="http://schemas.microsoft.com/office/2007/relationships/diagramDrawing" Target="../diagrams/drawing15.xml"/><Relationship Id="rId40" Type="http://schemas.openxmlformats.org/officeDocument/2006/relationships/diagramQuickStyle" Target="../diagrams/quickStyle16.xml"/><Relationship Id="rId45" Type="http://schemas.openxmlformats.org/officeDocument/2006/relationships/diagramQuickStyle" Target="../diagrams/quickStyle17.xml"/><Relationship Id="rId53" Type="http://schemas.microsoft.com/office/2007/relationships/diagramDrawing" Target="../diagrams/drawing18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23" Type="http://schemas.openxmlformats.org/officeDocument/2006/relationships/diagramData" Target="../diagrams/data13.xml"/><Relationship Id="rId28" Type="http://schemas.openxmlformats.org/officeDocument/2006/relationships/diagramData" Target="../diagrams/data14.xml"/><Relationship Id="rId36" Type="http://schemas.openxmlformats.org/officeDocument/2006/relationships/diagramColors" Target="../diagrams/colors15.xml"/><Relationship Id="rId49" Type="http://schemas.openxmlformats.org/officeDocument/2006/relationships/diagramData" Target="../diagrams/data18.xml"/><Relationship Id="rId10" Type="http://schemas.openxmlformats.org/officeDocument/2006/relationships/diagramQuickStyle" Target="../diagrams/quickStyle10.xml"/><Relationship Id="rId19" Type="http://schemas.openxmlformats.org/officeDocument/2006/relationships/diagramLayout" Target="../diagrams/layout12.xml"/><Relationship Id="rId31" Type="http://schemas.openxmlformats.org/officeDocument/2006/relationships/diagramColors" Target="../diagrams/colors14.xml"/><Relationship Id="rId44" Type="http://schemas.openxmlformats.org/officeDocument/2006/relationships/diagramLayout" Target="../diagrams/layout17.xml"/><Relationship Id="rId52" Type="http://schemas.openxmlformats.org/officeDocument/2006/relationships/diagramColors" Target="../diagrams/colors18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microsoft.com/office/2007/relationships/diagramDrawing" Target="../diagrams/drawing12.xml"/><Relationship Id="rId27" Type="http://schemas.microsoft.com/office/2007/relationships/diagramDrawing" Target="../diagrams/drawing13.xml"/><Relationship Id="rId30" Type="http://schemas.openxmlformats.org/officeDocument/2006/relationships/diagramQuickStyle" Target="../diagrams/quickStyle14.xml"/><Relationship Id="rId35" Type="http://schemas.openxmlformats.org/officeDocument/2006/relationships/diagramQuickStyle" Target="../diagrams/quickStyle15.xml"/><Relationship Id="rId43" Type="http://schemas.openxmlformats.org/officeDocument/2006/relationships/diagramData" Target="../diagrams/data17.xml"/><Relationship Id="rId48" Type="http://schemas.openxmlformats.org/officeDocument/2006/relationships/image" Target="../media/image12.jpeg"/><Relationship Id="rId8" Type="http://schemas.openxmlformats.org/officeDocument/2006/relationships/diagramData" Target="../diagrams/data10.xml"/><Relationship Id="rId51" Type="http://schemas.openxmlformats.org/officeDocument/2006/relationships/diagramQuickStyle" Target="../diagrams/quickStyle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goo.gl/RNqAcM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goo.gl/YfT4H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Relationship Id="rId9" Type="http://schemas.openxmlformats.org/officeDocument/2006/relationships/hyperlink" Target="https://goo.gl/0M1a4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uoviamociInsiemePrato e AUTORITA'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49316"/>
            <a:ext cx="8460432" cy="3467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l="-6877" r="-10262"/>
          <a:stretch/>
        </p:blipFill>
        <p:spPr bwMode="auto">
          <a:xfrm>
            <a:off x="3752273" y="6024537"/>
            <a:ext cx="1697181" cy="64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339752" y="4149080"/>
            <a:ext cx="417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Primo laboratorio sulle strategie del PUMS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907704" y="494116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Lunedì 22 Febbraio 2016</a:t>
            </a:r>
          </a:p>
          <a:p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23528" y="3861048"/>
            <a:ext cx="8640960" cy="1728192"/>
          </a:xfrm>
          <a:prstGeom prst="rect">
            <a:avLst/>
          </a:prstGeom>
          <a:solidFill>
            <a:srgbClr val="BFBFB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     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44193" y="3933056"/>
            <a:ext cx="58801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Secondo </a:t>
            </a:r>
            <a:r>
              <a:rPr lang="it-IT" sz="44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laboratorio </a:t>
            </a:r>
            <a:r>
              <a:rPr lang="it-IT" sz="44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4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sulle strategie del PUMS</a:t>
            </a:r>
            <a:endParaRPr lang="it-IT" sz="4400" b="1" dirty="0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602128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Venerdì </a:t>
            </a:r>
            <a:r>
              <a:rPr lang="it-IT" dirty="0" smtClean="0"/>
              <a:t>11</a:t>
            </a:r>
            <a:r>
              <a:rPr lang="it-IT" dirty="0" smtClean="0"/>
              <a:t> </a:t>
            </a:r>
            <a:r>
              <a:rPr lang="it-IT" dirty="0" smtClean="0"/>
              <a:t>Febbraio 2016</a:t>
            </a:r>
          </a:p>
          <a:p>
            <a:pPr algn="ctr"/>
            <a:r>
              <a:rPr lang="it-IT" dirty="0" smtClean="0"/>
              <a:t>Ore </a:t>
            </a:r>
            <a:r>
              <a:rPr lang="it-IT" dirty="0" smtClean="0"/>
              <a:t>18.00 - </a:t>
            </a:r>
            <a:r>
              <a:rPr lang="it-IT" dirty="0" smtClean="0"/>
              <a:t>20.00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796136" y="602128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Officina Giovani</a:t>
            </a:r>
          </a:p>
          <a:p>
            <a:pPr algn="ctr"/>
            <a:r>
              <a:rPr lang="it-IT" dirty="0" smtClean="0"/>
              <a:t>Prato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275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rgbClr val="BFBFB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41685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domande …  </a:t>
            </a:r>
            <a:endParaRPr lang="it-IT" sz="4000" b="1" dirty="0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39552" y="4494599"/>
            <a:ext cx="8280920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/>
              <a:t>Il servizio di </a:t>
            </a:r>
            <a:r>
              <a:rPr lang="it-IT" sz="2000" b="1" dirty="0" smtClean="0">
                <a:solidFill>
                  <a:srgbClr val="FF0000"/>
                </a:solidFill>
              </a:rPr>
              <a:t>taxi</a:t>
            </a:r>
            <a:r>
              <a:rPr lang="it-IT" sz="2000" b="1" dirty="0" smtClean="0"/>
              <a:t> è efficiente ed integrato con i servizi e le altre modalità di trasporto? </a:t>
            </a:r>
          </a:p>
          <a:p>
            <a:r>
              <a:rPr lang="it-IT" sz="2000" b="1" dirty="0" smtClean="0"/>
              <a:t>Le altre forme di mobilità come il </a:t>
            </a:r>
            <a:r>
              <a:rPr lang="it-IT" sz="2000" b="1" dirty="0" err="1" smtClean="0">
                <a:solidFill>
                  <a:srgbClr val="FF0000"/>
                </a:solidFill>
              </a:rPr>
              <a:t>car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sharing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smtClean="0"/>
              <a:t>potrebbero essere utili </a:t>
            </a:r>
            <a:r>
              <a:rPr lang="it-IT" sz="2000" b="1" dirty="0" smtClean="0"/>
              <a:t>p</a:t>
            </a:r>
            <a:r>
              <a:rPr lang="it-IT" sz="2000" b="1" dirty="0" smtClean="0"/>
              <a:t>er migliorare gli spostamenti? A quali condizioni?</a:t>
            </a:r>
          </a:p>
          <a:p>
            <a:r>
              <a:rPr lang="it-IT" sz="2000" b="1" dirty="0" smtClean="0"/>
              <a:t>Siete disponibili a </a:t>
            </a:r>
            <a:r>
              <a:rPr lang="it-IT" sz="2000" b="1" dirty="0" smtClean="0">
                <a:solidFill>
                  <a:srgbClr val="FF0000"/>
                </a:solidFill>
              </a:rPr>
              <a:t>condividere l’uso dell’automobile </a:t>
            </a:r>
            <a:r>
              <a:rPr lang="it-IT" sz="2000" b="1" dirty="0" smtClean="0"/>
              <a:t>per viaggi in ora a bassa domanda (serali o notturne)?</a:t>
            </a:r>
          </a:p>
          <a:p>
            <a:endParaRPr lang="it-IT" sz="20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39552" y="1628800"/>
            <a:ext cx="828092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/>
              <a:t>Ritieni adeguata l’attuale </a:t>
            </a:r>
            <a:r>
              <a:rPr lang="it-IT" sz="2000" b="1" dirty="0" smtClean="0">
                <a:solidFill>
                  <a:srgbClr val="FF0000"/>
                </a:solidFill>
              </a:rPr>
              <a:t>rete urbana e extraurbana </a:t>
            </a:r>
            <a:r>
              <a:rPr lang="it-IT" sz="2000" b="1" dirty="0" smtClean="0"/>
              <a:t>del TPL rispetto alle esigenze della comunità? </a:t>
            </a:r>
          </a:p>
          <a:p>
            <a:r>
              <a:rPr lang="it-IT" sz="2000" b="1" dirty="0" smtClean="0"/>
              <a:t>Quali miglioramenti fondamentali per tutti i cittadini potrebbero essere adottati?</a:t>
            </a:r>
          </a:p>
          <a:p>
            <a:r>
              <a:rPr lang="it-IT" sz="2000" b="1" dirty="0" smtClean="0"/>
              <a:t>Le </a:t>
            </a:r>
            <a:r>
              <a:rPr lang="it-IT" sz="2000" b="1" dirty="0" smtClean="0">
                <a:solidFill>
                  <a:srgbClr val="FF0000"/>
                </a:solidFill>
              </a:rPr>
              <a:t>località periferiche della città </a:t>
            </a:r>
            <a:r>
              <a:rPr lang="it-IT" sz="2000" b="1" dirty="0" smtClean="0"/>
              <a:t>sono adeguatamente servite dal TPL?</a:t>
            </a:r>
          </a:p>
          <a:p>
            <a:r>
              <a:rPr lang="it-IT" sz="2000" b="1" dirty="0" smtClean="0"/>
              <a:t>Come potrebbero essere migliorati gli spostamenti con </a:t>
            </a:r>
            <a:r>
              <a:rPr lang="it-IT" sz="2000" b="1" dirty="0" smtClean="0">
                <a:solidFill>
                  <a:srgbClr val="FF0000"/>
                </a:solidFill>
              </a:rPr>
              <a:t>Firenze </a:t>
            </a:r>
            <a:r>
              <a:rPr lang="it-IT" sz="2000" b="1" dirty="0" smtClean="0"/>
              <a:t>e gli altri comuni vicini?</a:t>
            </a:r>
            <a:endParaRPr lang="it-IT" sz="20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39552" y="3964994"/>
            <a:ext cx="828092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/>
              <a:t>Come il </a:t>
            </a:r>
            <a:r>
              <a:rPr lang="it-IT" sz="2000" b="1" dirty="0" smtClean="0">
                <a:solidFill>
                  <a:srgbClr val="FF0000"/>
                </a:solidFill>
              </a:rPr>
              <a:t>bus e il treno </a:t>
            </a:r>
            <a:r>
              <a:rPr lang="it-IT" sz="2000" b="1" dirty="0" smtClean="0"/>
              <a:t>potrebbero </a:t>
            </a:r>
            <a:r>
              <a:rPr lang="it-IT" sz="2000" b="1" dirty="0" smtClean="0">
                <a:solidFill>
                  <a:srgbClr val="FF0000"/>
                </a:solidFill>
              </a:rPr>
              <a:t>integrarsi</a:t>
            </a:r>
            <a:r>
              <a:rPr lang="it-IT" sz="2000" b="1" dirty="0" smtClean="0"/>
              <a:t> con gli altri mezzi di trasporto?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718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rgbClr val="BFBFB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131840" y="332656"/>
            <a:ext cx="3800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prossime date</a:t>
            </a:r>
            <a:endParaRPr lang="it-IT" sz="4000" b="1" dirty="0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8424" y="6484988"/>
            <a:ext cx="737860" cy="32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323528" y="1772816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 smtClean="0"/>
              <a:t>Laboratorio tematico ____	22</a:t>
            </a:r>
            <a:r>
              <a:rPr lang="it-IT" sz="2400" dirty="0"/>
              <a:t>-feb-</a:t>
            </a:r>
            <a:r>
              <a:rPr lang="it-IT" sz="2400" dirty="0" smtClean="0"/>
              <a:t>16 ___</a:t>
            </a:r>
            <a:r>
              <a:rPr lang="it-IT" sz="2400" dirty="0"/>
              <a:t>	</a:t>
            </a:r>
            <a:r>
              <a:rPr lang="it-IT" sz="2400" dirty="0" smtClean="0"/>
              <a:t>Rete ciclo pedonale</a:t>
            </a:r>
            <a:r>
              <a:rPr lang="it-IT" sz="2400" dirty="0"/>
              <a:t>	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/>
              <a:t>Laboratorio tematico ____</a:t>
            </a:r>
            <a:r>
              <a:rPr lang="it-IT" sz="2400" dirty="0"/>
              <a:t>	</a:t>
            </a:r>
            <a:r>
              <a:rPr lang="it-IT" sz="2400" dirty="0" smtClean="0"/>
              <a:t>02</a:t>
            </a:r>
            <a:r>
              <a:rPr lang="it-IT" sz="2400" dirty="0"/>
              <a:t>-mar-</a:t>
            </a:r>
            <a:r>
              <a:rPr lang="it-IT" sz="2400" dirty="0" smtClean="0"/>
              <a:t>16 ___</a:t>
            </a:r>
            <a:r>
              <a:rPr lang="it-IT" sz="2400" dirty="0"/>
              <a:t>	M</a:t>
            </a:r>
            <a:r>
              <a:rPr lang="it-IT" sz="2400" dirty="0" smtClean="0"/>
              <a:t>obilità </a:t>
            </a:r>
            <a:r>
              <a:rPr lang="it-IT" sz="2400" dirty="0"/>
              <a:t>collettiva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						e </a:t>
            </a:r>
            <a:r>
              <a:rPr lang="it-IT" sz="2400" dirty="0"/>
              <a:t>sharing	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/>
              <a:t>Focus Group ___________	marzo ______	Logistica urbana</a:t>
            </a:r>
          </a:p>
          <a:p>
            <a:pPr marL="285750" indent="-285750">
              <a:buFont typeface="Arial"/>
              <a:buChar char="•"/>
            </a:pPr>
            <a:endParaRPr lang="it-IT" sz="2400" dirty="0"/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Lab. Territoriali Circ. </a:t>
            </a:r>
            <a:r>
              <a:rPr lang="it-IT" sz="2400" dirty="0" smtClean="0"/>
              <a:t>1 ___</a:t>
            </a:r>
            <a:r>
              <a:rPr lang="it-IT" sz="2400" dirty="0"/>
              <a:t>	</a:t>
            </a:r>
            <a:r>
              <a:rPr lang="it-IT" sz="2400" dirty="0" smtClean="0"/>
              <a:t>22-mar-16</a:t>
            </a:r>
            <a:r>
              <a:rPr lang="it-IT" sz="2400" dirty="0"/>
              <a:t>	 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Lab. Territoriali Circ. </a:t>
            </a:r>
            <a:r>
              <a:rPr lang="it-IT" sz="2400" dirty="0" smtClean="0"/>
              <a:t>2 ___</a:t>
            </a:r>
            <a:r>
              <a:rPr lang="it-IT" sz="2400" dirty="0"/>
              <a:t>	</a:t>
            </a:r>
            <a:r>
              <a:rPr lang="it-IT" sz="2400" dirty="0" smtClean="0"/>
              <a:t>31-mar-16</a:t>
            </a:r>
            <a:r>
              <a:rPr lang="it-IT" sz="2400" dirty="0"/>
              <a:t>	 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Lab. Territoriali Circ. </a:t>
            </a:r>
            <a:r>
              <a:rPr lang="it-IT" sz="2400" dirty="0" smtClean="0"/>
              <a:t>3 ___</a:t>
            </a:r>
            <a:r>
              <a:rPr lang="it-IT" sz="2400" dirty="0"/>
              <a:t>	</a:t>
            </a:r>
            <a:r>
              <a:rPr lang="it-IT" sz="2400" dirty="0" smtClean="0"/>
              <a:t>06-apr-16</a:t>
            </a:r>
            <a:r>
              <a:rPr lang="it-IT" sz="2400" dirty="0"/>
              <a:t>	 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Lab. Territoriali Circ. </a:t>
            </a:r>
            <a:r>
              <a:rPr lang="it-IT" sz="2400" dirty="0" smtClean="0"/>
              <a:t>4 ___</a:t>
            </a:r>
            <a:r>
              <a:rPr lang="it-IT" sz="2400" dirty="0"/>
              <a:t>	</a:t>
            </a:r>
            <a:r>
              <a:rPr lang="it-IT" sz="2400" dirty="0" smtClean="0"/>
              <a:t>13-apr-16</a:t>
            </a:r>
            <a:r>
              <a:rPr lang="it-IT" sz="2400" dirty="0"/>
              <a:t>	 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Lab. Territoriali Circ. </a:t>
            </a:r>
            <a:r>
              <a:rPr lang="it-IT" sz="2400" dirty="0" smtClean="0"/>
              <a:t>5 ___</a:t>
            </a:r>
            <a:r>
              <a:rPr lang="it-IT" sz="2400" dirty="0"/>
              <a:t>	</a:t>
            </a:r>
            <a:r>
              <a:rPr lang="it-IT" sz="2400" dirty="0" smtClean="0"/>
              <a:t>da definire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10667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2987824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59832" y="1018456"/>
            <a:ext cx="3600400" cy="1656184"/>
          </a:xfrm>
        </p:spPr>
        <p:txBody>
          <a:bodyPr>
            <a:noAutofit/>
          </a:bodyPr>
          <a:lstStyle/>
          <a:p>
            <a:pPr algn="just"/>
            <a:r>
              <a:rPr lang="it-IT" sz="1800" dirty="0" smtClean="0"/>
              <a:t>“ … E’ un </a:t>
            </a:r>
            <a:r>
              <a:rPr lang="it-IT" sz="1800" b="1" dirty="0" smtClean="0">
                <a:solidFill>
                  <a:srgbClr val="FF0000"/>
                </a:solidFill>
              </a:rPr>
              <a:t>piano strategico, per soddisfare i bisogni di mobilità attuali e futuri degli individui</a:t>
            </a:r>
            <a:r>
              <a:rPr lang="it-IT" sz="1800" dirty="0" smtClean="0"/>
              <a:t> al fine di migliorare la qualità della vita nelle città e nei loro quartieri …”.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621402" y="1116033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Cos’è 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15616" y="3140968"/>
            <a:ext cx="166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Obiettivi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47664" y="5445224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Azioni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3131840" y="2919234"/>
            <a:ext cx="3600400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tint val="75000"/>
                  </a:schemeClr>
                </a:solidFill>
              </a:rPr>
              <a:t>Garantire migliore </a:t>
            </a:r>
            <a:r>
              <a:rPr lang="it-IT" b="1" dirty="0" smtClean="0">
                <a:solidFill>
                  <a:srgbClr val="FF0000"/>
                </a:solidFill>
              </a:rPr>
              <a:t>accessibilità</a:t>
            </a:r>
            <a:r>
              <a:rPr lang="it-IT" dirty="0" smtClean="0">
                <a:solidFill>
                  <a:schemeClr val="tx1">
                    <a:tint val="75000"/>
                  </a:schemeClr>
                </a:solidFill>
              </a:rPr>
              <a:t>; </a:t>
            </a:r>
          </a:p>
          <a:p>
            <a:pPr lvl="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tint val="75000"/>
                  </a:schemeClr>
                </a:solidFill>
              </a:rPr>
              <a:t>Migliorare la </a:t>
            </a:r>
            <a:r>
              <a:rPr lang="it-IT" b="1" dirty="0" smtClean="0">
                <a:solidFill>
                  <a:srgbClr val="FF0000"/>
                </a:solidFill>
              </a:rPr>
              <a:t>sicurezza</a:t>
            </a:r>
            <a:r>
              <a:rPr lang="it-IT" dirty="0" smtClean="0">
                <a:solidFill>
                  <a:schemeClr val="tx1">
                    <a:tint val="75000"/>
                  </a:schemeClr>
                </a:solidFill>
              </a:rPr>
              <a:t>;</a:t>
            </a:r>
          </a:p>
          <a:p>
            <a:pPr lvl="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tint val="75000"/>
                  </a:schemeClr>
                </a:solidFill>
              </a:rPr>
              <a:t>Ridurre l’inquinamento;</a:t>
            </a:r>
          </a:p>
          <a:p>
            <a:pPr lvl="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Aumentare efficienza del </a:t>
            </a:r>
            <a:r>
              <a:rPr lang="it-IT" b="1" dirty="0" smtClean="0">
                <a:solidFill>
                  <a:srgbClr val="FF0000"/>
                </a:solidFill>
              </a:rPr>
              <a:t>trasporto pubblico </a:t>
            </a:r>
            <a:r>
              <a:rPr lang="it-IT" dirty="0" smtClean="0">
                <a:solidFill>
                  <a:schemeClr val="tx1">
                    <a:tint val="75000"/>
                  </a:schemeClr>
                </a:solidFill>
              </a:rPr>
              <a:t>e la </a:t>
            </a:r>
            <a:r>
              <a:rPr lang="it-IT" dirty="0">
                <a:solidFill>
                  <a:schemeClr val="tx1">
                    <a:tint val="75000"/>
                  </a:schemeClr>
                </a:solidFill>
              </a:rPr>
              <a:t>qualità </a:t>
            </a:r>
            <a:r>
              <a:rPr lang="it-IT" dirty="0" smtClean="0">
                <a:solidFill>
                  <a:schemeClr val="tx1">
                    <a:tint val="75000"/>
                  </a:schemeClr>
                </a:solidFill>
              </a:rPr>
              <a:t>dell’ambiente”.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131840" y="4814392"/>
            <a:ext cx="3600400" cy="2043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 </a:t>
            </a:r>
            <a:r>
              <a:rPr lang="it-IT" dirty="0">
                <a:solidFill>
                  <a:schemeClr val="tx1">
                    <a:tint val="75000"/>
                  </a:schemeClr>
                </a:solidFill>
              </a:rPr>
              <a:t>… Le </a:t>
            </a:r>
            <a:r>
              <a:rPr lang="it-IT" dirty="0" smtClean="0">
                <a:solidFill>
                  <a:schemeClr val="tx1">
                    <a:tint val="75000"/>
                  </a:schemeClr>
                </a:solidFill>
              </a:rPr>
              <a:t>azioni devono riguardare </a:t>
            </a:r>
            <a:r>
              <a:rPr lang="it-IT" b="1" dirty="0" smtClean="0">
                <a:solidFill>
                  <a:srgbClr val="FF0000"/>
                </a:solidFill>
              </a:rPr>
              <a:t>tutte le </a:t>
            </a:r>
            <a:r>
              <a:rPr lang="it-IT" b="1" dirty="0">
                <a:solidFill>
                  <a:srgbClr val="FF0000"/>
                </a:solidFill>
              </a:rPr>
              <a:t>forme di </a:t>
            </a:r>
            <a:r>
              <a:rPr lang="it-IT" b="1" dirty="0" smtClean="0">
                <a:solidFill>
                  <a:srgbClr val="FF0000"/>
                </a:solidFill>
              </a:rPr>
              <a:t>trasporto</a:t>
            </a:r>
            <a:r>
              <a:rPr lang="it-IT" b="1" dirty="0" smtClean="0"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it-IT" b="1" dirty="0">
                <a:solidFill>
                  <a:schemeClr val="tx1">
                    <a:tint val="75000"/>
                  </a:schemeClr>
                </a:solidFill>
              </a:rPr>
              <a:t>pubbliche e private, passeggeri </a:t>
            </a:r>
            <a:r>
              <a:rPr lang="it-IT" b="1" dirty="0" smtClean="0">
                <a:solidFill>
                  <a:schemeClr val="tx1">
                    <a:tint val="75000"/>
                  </a:schemeClr>
                </a:solidFill>
              </a:rPr>
              <a:t>e merci, motorizzate </a:t>
            </a:r>
            <a:r>
              <a:rPr lang="it-IT" b="1" dirty="0">
                <a:solidFill>
                  <a:schemeClr val="tx1">
                    <a:tint val="75000"/>
                  </a:schemeClr>
                </a:solidFill>
              </a:rPr>
              <a:t>e non motorizzate, di </a:t>
            </a:r>
            <a:r>
              <a:rPr lang="it-IT" b="1" dirty="0" smtClean="0">
                <a:solidFill>
                  <a:schemeClr val="tx1">
                    <a:tint val="75000"/>
                  </a:schemeClr>
                </a:solidFill>
              </a:rPr>
              <a:t>circolazione e </a:t>
            </a:r>
            <a:r>
              <a:rPr lang="it-IT" b="1" dirty="0" err="1">
                <a:solidFill>
                  <a:schemeClr val="tx1">
                    <a:tint val="75000"/>
                  </a:schemeClr>
                </a:solidFill>
              </a:rPr>
              <a:t>sosta.…</a:t>
            </a:r>
            <a:r>
              <a:rPr lang="it-IT" b="1" dirty="0">
                <a:solidFill>
                  <a:schemeClr val="tx1">
                    <a:tint val="75000"/>
                  </a:schemeClr>
                </a:solidFill>
              </a:rPr>
              <a:t>”.</a:t>
            </a:r>
            <a:endParaRPr kumimoji="0" lang="it-IT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www.mobilityplans.eu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987824" y="1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9BBB59"/>
                </a:solidFill>
              </a:rPr>
              <a:t>PUMS</a:t>
            </a:r>
            <a:r>
              <a:rPr lang="it-IT" sz="6000" dirty="0" smtClean="0">
                <a:solidFill>
                  <a:srgbClr val="9BBB59"/>
                </a:solidFill>
              </a:rPr>
              <a:t> </a:t>
            </a:r>
            <a:endParaRPr lang="it-IT" sz="6000" dirty="0">
              <a:solidFill>
                <a:srgbClr val="9BBB59"/>
              </a:solidFill>
            </a:endParaRPr>
          </a:p>
        </p:txBody>
      </p:sp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3" cstate="print"/>
          <a:srcRect t="6802" b="4082"/>
          <a:stretch>
            <a:fillRect/>
          </a:stretch>
        </p:blipFill>
        <p:spPr bwMode="auto">
          <a:xfrm>
            <a:off x="6948264" y="2924944"/>
            <a:ext cx="1944216" cy="16291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" descr="\\SERVER-SIMURG\Lavoro\Progetti\2014\Prato PUMS Partecipato\Immagini\Tram3.jpg"/>
          <p:cNvPicPr>
            <a:picLocks noChangeAspect="1" noChangeArrowheads="1"/>
          </p:cNvPicPr>
          <p:nvPr/>
        </p:nvPicPr>
        <p:blipFill>
          <a:blip r:embed="rId4" cstate="print"/>
          <a:srcRect r="12070"/>
          <a:stretch>
            <a:fillRect/>
          </a:stretch>
        </p:blipFill>
        <p:spPr bwMode="auto">
          <a:xfrm>
            <a:off x="6948264" y="4869160"/>
            <a:ext cx="1944216" cy="1656184"/>
          </a:xfrm>
          <a:prstGeom prst="roundRect">
            <a:avLst/>
          </a:prstGeom>
          <a:noFill/>
        </p:spPr>
      </p:pic>
      <p:pic>
        <p:nvPicPr>
          <p:cNvPr id="19" name="Picture 2" descr="https://encrypted-tbn2.gstatic.com/images?q=tbn:ANd9GcSHYtcrLXit6dZWpFfxD4LikAZTO0JrBnLQ7rwLqqHMg6w5c8M3FQ"/>
          <p:cNvPicPr>
            <a:picLocks noChangeAspect="1" noChangeArrowheads="1"/>
          </p:cNvPicPr>
          <p:nvPr/>
        </p:nvPicPr>
        <p:blipFill>
          <a:blip r:embed="rId5" cstate="print"/>
          <a:srcRect l="27939" r="17154"/>
          <a:stretch>
            <a:fillRect/>
          </a:stretch>
        </p:blipFill>
        <p:spPr bwMode="auto">
          <a:xfrm>
            <a:off x="6948264" y="1015028"/>
            <a:ext cx="1944216" cy="162603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PUMS</a:t>
            </a:r>
            <a:r>
              <a:rPr lang="it-IT" dirty="0" smtClean="0"/>
              <a:t> “</a:t>
            </a:r>
            <a:r>
              <a:rPr lang="it-IT" dirty="0" err="1" smtClean="0"/>
              <a:t>…l</a:t>
            </a:r>
            <a:r>
              <a:rPr lang="it-IT" dirty="0" smtClean="0"/>
              <a:t>’APPROCCIO PARTECIPATIVO”</a:t>
            </a:r>
            <a:endParaRPr lang="it-IT" dirty="0"/>
          </a:p>
        </p:txBody>
      </p:sp>
      <p:grpSp>
        <p:nvGrpSpPr>
          <p:cNvPr id="3" name="Gruppo 5"/>
          <p:cNvGrpSpPr/>
          <p:nvPr/>
        </p:nvGrpSpPr>
        <p:grpSpPr>
          <a:xfrm>
            <a:off x="107504" y="6093296"/>
            <a:ext cx="1331640" cy="764704"/>
            <a:chOff x="7812360" y="6093296"/>
            <a:chExt cx="1331640" cy="764704"/>
          </a:xfrm>
        </p:grpSpPr>
        <p:sp>
          <p:nvSpPr>
            <p:cNvPr id="4" name="Sottotitolo 2"/>
            <p:cNvSpPr txBox="1">
              <a:spLocks/>
            </p:cNvSpPr>
            <p:nvPr/>
          </p:nvSpPr>
          <p:spPr>
            <a:xfrm>
              <a:off x="7812360" y="6545560"/>
              <a:ext cx="1331640" cy="3124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it-IT" sz="1200" dirty="0" smtClean="0">
                  <a:solidFill>
                    <a:schemeClr val="tx1">
                      <a:tint val="75000"/>
                    </a:schemeClr>
                  </a:solidFill>
                </a:rPr>
                <a:t>Comune di Prato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6093296"/>
              <a:ext cx="374442" cy="46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ottotitolo 2"/>
          <p:cNvSpPr txBox="1">
            <a:spLocks/>
          </p:cNvSpPr>
          <p:nvPr/>
        </p:nvSpPr>
        <p:spPr>
          <a:xfrm>
            <a:off x="179512" y="3068960"/>
            <a:ext cx="3672408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it-IT" sz="2400" dirty="0" smtClean="0">
                <a:solidFill>
                  <a:schemeClr val="tx1">
                    <a:tint val="75000"/>
                  </a:schemeClr>
                </a:solidFill>
              </a:rPr>
              <a:t>E’ previsto un </a:t>
            </a:r>
            <a:r>
              <a:rPr lang="it-IT" sz="2400" b="1" dirty="0" smtClean="0">
                <a:solidFill>
                  <a:srgbClr val="FF0000"/>
                </a:solidFill>
              </a:rPr>
              <a:t>approccio </a:t>
            </a:r>
            <a:r>
              <a:rPr lang="it-IT" sz="2400" b="1" dirty="0">
                <a:solidFill>
                  <a:srgbClr val="FF0000"/>
                </a:solidFill>
              </a:rPr>
              <a:t>partecipativo </a:t>
            </a:r>
            <a:r>
              <a:rPr lang="it-IT" sz="2400" b="1" dirty="0" smtClean="0">
                <a:solidFill>
                  <a:srgbClr val="FF0000"/>
                </a:solidFill>
              </a:rPr>
              <a:t>che coinvolga </a:t>
            </a:r>
            <a:r>
              <a:rPr lang="it-IT" sz="2400" b="1" dirty="0">
                <a:solidFill>
                  <a:srgbClr val="FF0000"/>
                </a:solidFill>
              </a:rPr>
              <a:t>cittadini e </a:t>
            </a:r>
            <a:r>
              <a:rPr lang="it-IT" sz="2400" b="1" dirty="0" err="1">
                <a:solidFill>
                  <a:srgbClr val="FF0000"/>
                </a:solidFill>
              </a:rPr>
              <a:t>stakeholder</a:t>
            </a:r>
            <a:r>
              <a:rPr lang="it-IT" sz="24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1">
                    <a:tint val="75000"/>
                  </a:schemeClr>
                </a:solidFill>
              </a:rPr>
              <a:t>sin dall’inizio </a:t>
            </a:r>
            <a:r>
              <a:rPr lang="it-IT" sz="2400" dirty="0">
                <a:solidFill>
                  <a:schemeClr val="tx1">
                    <a:tint val="75000"/>
                  </a:schemeClr>
                </a:solidFill>
              </a:rPr>
              <a:t>e lungo tutto il processo </a:t>
            </a:r>
            <a:r>
              <a:rPr lang="it-IT" sz="2400" dirty="0" smtClean="0">
                <a:solidFill>
                  <a:schemeClr val="tx1">
                    <a:tint val="75000"/>
                  </a:schemeClr>
                </a:solidFill>
              </a:rPr>
              <a:t>di </a:t>
            </a:r>
            <a:r>
              <a:rPr lang="it-IT" sz="2400" dirty="0" err="1" smtClean="0">
                <a:solidFill>
                  <a:schemeClr val="tx1">
                    <a:tint val="75000"/>
                  </a:schemeClr>
                </a:solidFill>
              </a:rPr>
              <a:t>pianificazione</a:t>
            </a:r>
            <a:r>
              <a:rPr lang="it-IT" sz="2400" dirty="0" err="1">
                <a:solidFill>
                  <a:schemeClr val="tx1">
                    <a:tint val="75000"/>
                  </a:schemeClr>
                </a:solidFill>
              </a:rPr>
              <a:t>…</a:t>
            </a:r>
            <a:r>
              <a:rPr lang="it-IT" sz="2400" dirty="0">
                <a:solidFill>
                  <a:schemeClr val="tx1">
                    <a:tint val="75000"/>
                  </a:schemeClr>
                </a:solidFill>
              </a:rPr>
              <a:t>”.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395536" y="1988840"/>
            <a:ext cx="828092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it-IT" sz="2800" b="1" dirty="0" smtClean="0"/>
              <a:t>Integrazione, partecipazione e condivisione 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4" cstate="print"/>
          <a:srcRect r="2068"/>
          <a:stretch>
            <a:fillRect/>
          </a:stretch>
        </p:blipFill>
        <p:spPr bwMode="auto">
          <a:xfrm>
            <a:off x="4355976" y="2852936"/>
            <a:ext cx="4176638" cy="26133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2987824" cy="6858000"/>
          </a:xfrm>
          <a:solidFill>
            <a:srgbClr val="BFBFB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59832" y="980728"/>
            <a:ext cx="3600400" cy="1512168"/>
          </a:xfrm>
        </p:spPr>
        <p:txBody>
          <a:bodyPr>
            <a:noAutofit/>
          </a:bodyPr>
          <a:lstStyle/>
          <a:p>
            <a:pPr algn="just"/>
            <a:r>
              <a:rPr lang="it-IT" sz="1800" dirty="0" smtClean="0">
                <a:solidFill>
                  <a:schemeClr val="bg1">
                    <a:lumMod val="50000"/>
                  </a:schemeClr>
                </a:solidFill>
              </a:rPr>
              <a:t>Incontri per raccogliere le problematiche, le </a:t>
            </a:r>
            <a:r>
              <a:rPr lang="it-IT" sz="1800" b="1" dirty="0" smtClean="0">
                <a:solidFill>
                  <a:srgbClr val="FF0000"/>
                </a:solidFill>
              </a:rPr>
              <a:t>idee e le proposte dei cittadini </a:t>
            </a:r>
            <a:r>
              <a:rPr lang="it-IT" sz="1800" dirty="0" smtClean="0">
                <a:solidFill>
                  <a:schemeClr val="bg1">
                    <a:lumMod val="50000"/>
                  </a:schemeClr>
                </a:solidFill>
              </a:rPr>
              <a:t>che tutti i giorni si </a:t>
            </a:r>
            <a:r>
              <a:rPr lang="it-IT" sz="1800" dirty="0" smtClean="0">
                <a:solidFill>
                  <a:schemeClr val="bg1">
                    <a:lumMod val="50000"/>
                  </a:schemeClr>
                </a:solidFill>
              </a:rPr>
              <a:t>vivono </a:t>
            </a:r>
            <a:r>
              <a:rPr lang="it-IT" sz="1800" dirty="0" smtClean="0">
                <a:solidFill>
                  <a:schemeClr val="bg1">
                    <a:lumMod val="50000"/>
                  </a:schemeClr>
                </a:solidFill>
              </a:rPr>
              <a:t>un determinato territorio</a:t>
            </a:r>
            <a:r>
              <a:rPr lang="it-IT" sz="1800" dirty="0" smtClean="0">
                <a:solidFill>
                  <a:schemeClr val="bg1">
                    <a:lumMod val="50000"/>
                  </a:schemeClr>
                </a:solidFill>
              </a:rPr>
              <a:t>. In questo caso si tratta di capire come si </a:t>
            </a:r>
            <a:r>
              <a:rPr lang="it-IT" sz="1800" b="1" dirty="0" smtClean="0">
                <a:solidFill>
                  <a:srgbClr val="FF0000"/>
                </a:solidFill>
              </a:rPr>
              <a:t>muovono i pratesi, che problemi incontrano e quali soluzioni propongono nell’ottica della mobilità sostenibile</a:t>
            </a:r>
            <a:r>
              <a:rPr lang="it-IT" sz="1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it-IT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it-IT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it-IT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it-IT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it-IT" sz="1800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1691680" y="908720"/>
            <a:ext cx="10985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accent2"/>
                </a:solidFill>
              </a:rPr>
              <a:t>Cos’è </a:t>
            </a:r>
            <a:endParaRPr lang="it-IT" sz="3200" dirty="0">
              <a:solidFill>
                <a:schemeClr val="accent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87624" y="3636313"/>
            <a:ext cx="166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accent2"/>
                </a:solidFill>
              </a:rPr>
              <a:t>Obiettivi</a:t>
            </a:r>
            <a:endParaRPr lang="it-IT" sz="3200" dirty="0">
              <a:solidFill>
                <a:schemeClr val="accent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294986" y="4860449"/>
            <a:ext cx="1548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accent2"/>
                </a:solidFill>
              </a:rPr>
              <a:t>Quando</a:t>
            </a:r>
            <a:endParaRPr lang="it-IT" sz="3200" dirty="0">
              <a:solidFill>
                <a:schemeClr val="accent2"/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3131840" y="2919234"/>
            <a:ext cx="3600400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2" algn="just">
              <a:spcBef>
                <a:spcPct val="20000"/>
              </a:spcBef>
              <a:buFont typeface="Arial" pitchFamily="34" charset="0"/>
              <a:buChar char="•"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843808" y="20083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accent2"/>
                </a:solidFill>
              </a:rPr>
              <a:t>PERCORSO PARTECIPATIVO </a:t>
            </a:r>
            <a:endParaRPr lang="it-IT" sz="4000" b="1" dirty="0">
              <a:solidFill>
                <a:schemeClr val="accent2"/>
              </a:solidFill>
            </a:endParaRPr>
          </a:p>
        </p:txBody>
      </p:sp>
      <p:sp>
        <p:nvSpPr>
          <p:cNvPr id="15" name="Sottotitolo 2"/>
          <p:cNvSpPr txBox="1">
            <a:spLocks/>
          </p:cNvSpPr>
          <p:nvPr/>
        </p:nvSpPr>
        <p:spPr>
          <a:xfrm>
            <a:off x="3059832" y="3645024"/>
            <a:ext cx="360040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it-IT" b="1" dirty="0" smtClean="0">
                <a:solidFill>
                  <a:srgbClr val="FF0000"/>
                </a:solidFill>
              </a:rPr>
              <a:t>Coinvolgere i cittadini nelle scelte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che incidono in maniera sostanziale sulla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qualità della vita delle persone.  </a:t>
            </a:r>
            <a:endParaRPr kumimoji="0" lang="it-IT" sz="18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Risultati immagini per persone"/>
          <p:cNvPicPr>
            <a:picLocks noChangeAspect="1" noChangeArrowheads="1"/>
          </p:cNvPicPr>
          <p:nvPr/>
        </p:nvPicPr>
        <p:blipFill>
          <a:blip r:embed="rId3" cstate="print"/>
          <a:srcRect r="29032"/>
          <a:stretch>
            <a:fillRect/>
          </a:stretch>
        </p:blipFill>
        <p:spPr bwMode="auto">
          <a:xfrm>
            <a:off x="6912260" y="1026722"/>
            <a:ext cx="1944216" cy="1629215"/>
          </a:xfrm>
          <a:prstGeom prst="roundRect">
            <a:avLst/>
          </a:prstGeom>
          <a:noFill/>
        </p:spPr>
      </p:pic>
      <p:sp>
        <p:nvSpPr>
          <p:cNvPr id="20" name="Sottotitolo 2"/>
          <p:cNvSpPr txBox="1">
            <a:spLocks/>
          </p:cNvSpPr>
          <p:nvPr/>
        </p:nvSpPr>
        <p:spPr>
          <a:xfrm>
            <a:off x="3131840" y="4896544"/>
            <a:ext cx="3600400" cy="1700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E’ opportuno attivare un P.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Partecipativo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quando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esistono </a:t>
            </a:r>
            <a:r>
              <a:rPr lang="it-IT" b="1" dirty="0" smtClean="0">
                <a:solidFill>
                  <a:srgbClr val="FF0000"/>
                </a:solidFill>
              </a:rPr>
              <a:t>conflitti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, attuali o potenziali, non ancora in una fase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critica. Il tema della mobilità è conflittuale.</a:t>
            </a:r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it-IT" b="1" noProof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54620" y="6309320"/>
            <a:ext cx="737860" cy="32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https://encrypted-tbn1.gstatic.com/images?q=tbn:ANd9GcQHW4kE7a2gSrA6AiPHfVrtBtuvVOq-wxhE9BZTXUaO9jrmkpT_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6256" y="2741280"/>
            <a:ext cx="2016224" cy="1642849"/>
          </a:xfrm>
          <a:prstGeom prst="roundRect">
            <a:avLst/>
          </a:prstGeom>
          <a:noFill/>
        </p:spPr>
      </p:pic>
      <p:sp>
        <p:nvSpPr>
          <p:cNvPr id="30722" name="AutoShape 2" descr="Risultati immagini per consensus confer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 cstate="print"/>
          <a:srcRect r="24401"/>
          <a:stretch>
            <a:fillRect/>
          </a:stretch>
        </p:blipFill>
        <p:spPr bwMode="auto">
          <a:xfrm>
            <a:off x="6912260" y="4456137"/>
            <a:ext cx="1944216" cy="17811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519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o 32"/>
          <p:cNvGrpSpPr/>
          <p:nvPr/>
        </p:nvGrpSpPr>
        <p:grpSpPr>
          <a:xfrm>
            <a:off x="1205870" y="2226034"/>
            <a:ext cx="3934239" cy="2211833"/>
            <a:chOff x="1205870" y="2226034"/>
            <a:chExt cx="3934239" cy="2211833"/>
          </a:xfrm>
        </p:grpSpPr>
        <p:sp>
          <p:nvSpPr>
            <p:cNvPr id="28" name="Ovale 27"/>
            <p:cNvSpPr/>
            <p:nvPr/>
          </p:nvSpPr>
          <p:spPr>
            <a:xfrm rot="2407155">
              <a:off x="1205870" y="2226034"/>
              <a:ext cx="3934239" cy="2211833"/>
            </a:xfrm>
            <a:prstGeom prst="ellipse">
              <a:avLst/>
            </a:prstGeom>
            <a:solidFill>
              <a:srgbClr val="92D050">
                <a:alpha val="16863"/>
              </a:srgbClr>
            </a:solidFill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2771800" y="2996952"/>
              <a:ext cx="1674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Coordinamento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-404105" y="3932301"/>
            <a:ext cx="3934239" cy="2211833"/>
            <a:chOff x="-404105" y="3932301"/>
            <a:chExt cx="3934239" cy="2211833"/>
          </a:xfrm>
        </p:grpSpPr>
        <p:sp>
          <p:nvSpPr>
            <p:cNvPr id="29" name="Ovale 28"/>
            <p:cNvSpPr/>
            <p:nvPr/>
          </p:nvSpPr>
          <p:spPr>
            <a:xfrm rot="2407155">
              <a:off x="-404105" y="3932301"/>
              <a:ext cx="3934239" cy="2211833"/>
            </a:xfrm>
            <a:prstGeom prst="ellipse">
              <a:avLst/>
            </a:prstGeom>
            <a:solidFill>
              <a:srgbClr val="92D050">
                <a:alpha val="16863"/>
              </a:srgbClr>
            </a:solidFill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95536" y="4797152"/>
              <a:ext cx="16441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Partecipazione </a:t>
              </a:r>
            </a:p>
            <a:p>
              <a:r>
                <a:rPr lang="it-IT" b="1" dirty="0" smtClean="0">
                  <a:solidFill>
                    <a:srgbClr val="FF0000"/>
                  </a:solidFill>
                </a:rPr>
                <a:t>e monitoraggio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530" name="AutoShape 2" descr="Risultati immagini per commercia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6" name="Diagramma 5"/>
          <p:cNvGraphicFramePr/>
          <p:nvPr/>
        </p:nvGraphicFramePr>
        <p:xfrm>
          <a:off x="0" y="1844824"/>
          <a:ext cx="48600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932040" y="1628800"/>
            <a:ext cx="421196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Il </a:t>
            </a:r>
            <a:r>
              <a:rPr lang="it-IT" sz="2200" b="1" dirty="0" smtClean="0">
                <a:solidFill>
                  <a:srgbClr val="FF0000"/>
                </a:solidFill>
              </a:rPr>
              <a:t>Comune di Prato </a:t>
            </a:r>
            <a:r>
              <a:rPr lang="it-IT" sz="2200" dirty="0" smtClean="0"/>
              <a:t>sta predisponendo il </a:t>
            </a:r>
            <a:r>
              <a:rPr lang="it-IT" sz="2200" b="1" dirty="0" smtClean="0">
                <a:solidFill>
                  <a:srgbClr val="FF0000"/>
                </a:solidFill>
              </a:rPr>
              <a:t>PUMS</a:t>
            </a:r>
            <a:r>
              <a:rPr lang="it-IT" sz="2200" dirty="0" smtClean="0"/>
              <a:t> attraverso un </a:t>
            </a:r>
            <a:r>
              <a:rPr lang="it-IT" sz="2200" b="1" dirty="0" smtClean="0">
                <a:solidFill>
                  <a:srgbClr val="FF0000"/>
                </a:solidFill>
              </a:rPr>
              <a:t>percorso sperimentale </a:t>
            </a:r>
            <a:r>
              <a:rPr lang="it-IT" sz="2200" dirty="0" smtClean="0"/>
              <a:t>che vede i cittadini, </a:t>
            </a:r>
            <a:r>
              <a:rPr lang="it-IT" sz="2200" dirty="0" smtClean="0"/>
              <a:t>al </a:t>
            </a:r>
            <a:r>
              <a:rPr lang="it-IT" sz="2200" dirty="0" smtClean="0"/>
              <a:t>centro della progettazione e delle scelte  per la mobilità urbana. </a:t>
            </a:r>
          </a:p>
          <a:p>
            <a:r>
              <a:rPr lang="it-IT" sz="2200" dirty="0" smtClean="0"/>
              <a:t>Sono attivi due </a:t>
            </a:r>
            <a:r>
              <a:rPr lang="it-IT" sz="2200" dirty="0" smtClean="0"/>
              <a:t>progetti:</a:t>
            </a:r>
            <a:endParaRPr lang="it-IT" sz="22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MIP</a:t>
            </a:r>
            <a:r>
              <a:rPr lang="it-IT" sz="2200" b="1" dirty="0" smtClean="0">
                <a:solidFill>
                  <a:srgbClr val="FF0000"/>
                </a:solidFill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</a:rPr>
              <a:t>–Ufficio Mobilità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YPM</a:t>
            </a:r>
            <a:r>
              <a:rPr lang="it-IT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200" b="1" dirty="0" smtClean="0">
                <a:solidFill>
                  <a:schemeClr val="bg1">
                    <a:lumMod val="50000"/>
                  </a:schemeClr>
                </a:solidFill>
              </a:rPr>
              <a:t>– Officina Giovani</a:t>
            </a:r>
          </a:p>
          <a:p>
            <a:r>
              <a:rPr lang="it-IT" sz="2200" dirty="0" smtClean="0"/>
              <a:t>Coordinati tra loro con l’obiettivo di innescare un </a:t>
            </a:r>
            <a:r>
              <a:rPr lang="it-IT" sz="2200" b="1" dirty="0" smtClean="0">
                <a:solidFill>
                  <a:srgbClr val="FF0000"/>
                </a:solidFill>
              </a:rPr>
              <a:t>cambiamento cultura </a:t>
            </a:r>
            <a:r>
              <a:rPr lang="it-IT" sz="2200" dirty="0" smtClean="0"/>
              <a:t>nella città. A questo scopo il Comune si è rivolto in via prioritaria ai giovani attivando dei </a:t>
            </a:r>
            <a:r>
              <a:rPr lang="it-IT" sz="2200" b="1" dirty="0" smtClean="0">
                <a:solidFill>
                  <a:srgbClr val="FF0000"/>
                </a:solidFill>
              </a:rPr>
              <a:t>laboratori specifici nelle scuole</a:t>
            </a:r>
            <a:r>
              <a:rPr lang="it-IT" sz="2200" dirty="0" smtClean="0"/>
              <a:t>.</a:t>
            </a:r>
            <a:endParaRPr lang="it-IT" sz="2200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rgbClr val="BFBFB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     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859157" y="332656"/>
            <a:ext cx="5738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Prato città </a:t>
            </a:r>
            <a:r>
              <a:rPr lang="it-IT" sz="40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“sperimentale”</a:t>
            </a:r>
            <a:endParaRPr lang="it-IT" sz="4000" b="1" dirty="0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72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1691680" y="2348880"/>
            <a:ext cx="1872208" cy="15121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xmlns="" val="1396926701"/>
              </p:ext>
            </p:extLst>
          </p:nvPr>
        </p:nvGraphicFramePr>
        <p:xfrm>
          <a:off x="323528" y="2924944"/>
          <a:ext cx="129614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xmlns="" val="1376187413"/>
              </p:ext>
            </p:extLst>
          </p:nvPr>
        </p:nvGraphicFramePr>
        <p:xfrm>
          <a:off x="4644008" y="3212976"/>
          <a:ext cx="187220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xmlns="" val="1583247222"/>
              </p:ext>
            </p:extLst>
          </p:nvPr>
        </p:nvGraphicFramePr>
        <p:xfrm>
          <a:off x="3491880" y="3861048"/>
          <a:ext cx="1224136" cy="263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xmlns="" val="4150646870"/>
              </p:ext>
            </p:extLst>
          </p:nvPr>
        </p:nvGraphicFramePr>
        <p:xfrm>
          <a:off x="1907704" y="2708920"/>
          <a:ext cx="151216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xmlns="" val="493180869"/>
              </p:ext>
            </p:extLst>
          </p:nvPr>
        </p:nvGraphicFramePr>
        <p:xfrm>
          <a:off x="1835696" y="4149080"/>
          <a:ext cx="151216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4" name="Diagramma 13"/>
          <p:cNvGraphicFramePr/>
          <p:nvPr>
            <p:extLst>
              <p:ext uri="{D42A27DB-BD31-4B8C-83A1-F6EECF244321}">
                <p14:modId xmlns:p14="http://schemas.microsoft.com/office/powerpoint/2010/main" xmlns="" val="2934025897"/>
              </p:ext>
            </p:extLst>
          </p:nvPr>
        </p:nvGraphicFramePr>
        <p:xfrm>
          <a:off x="7380312" y="2708920"/>
          <a:ext cx="151216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5" name="Diagramma 14"/>
          <p:cNvGraphicFramePr/>
          <p:nvPr>
            <p:extLst>
              <p:ext uri="{D42A27DB-BD31-4B8C-83A1-F6EECF244321}">
                <p14:modId xmlns:p14="http://schemas.microsoft.com/office/powerpoint/2010/main" xmlns="" val="2723361067"/>
              </p:ext>
            </p:extLst>
          </p:nvPr>
        </p:nvGraphicFramePr>
        <p:xfrm>
          <a:off x="3995936" y="2749112"/>
          <a:ext cx="1944216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44" name="Freccia a destra 43"/>
          <p:cNvSpPr/>
          <p:nvPr/>
        </p:nvSpPr>
        <p:spPr>
          <a:xfrm rot="16200000">
            <a:off x="2483768" y="378904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reccia a destra 44"/>
          <p:cNvSpPr/>
          <p:nvPr/>
        </p:nvSpPr>
        <p:spPr>
          <a:xfrm>
            <a:off x="1547664" y="306896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Freccia a destra 47"/>
          <p:cNvSpPr/>
          <p:nvPr/>
        </p:nvSpPr>
        <p:spPr>
          <a:xfrm>
            <a:off x="7164288" y="299695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Freccia a destra 48"/>
          <p:cNvSpPr/>
          <p:nvPr/>
        </p:nvSpPr>
        <p:spPr>
          <a:xfrm>
            <a:off x="3491880" y="306896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 rot="16200000">
            <a:off x="6300717" y="2761240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Indicazioni </a:t>
            </a:r>
          </a:p>
          <a:p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per il PUMS</a:t>
            </a:r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Freccia a destra 50"/>
          <p:cNvSpPr/>
          <p:nvPr/>
        </p:nvSpPr>
        <p:spPr>
          <a:xfrm>
            <a:off x="6084168" y="3015377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logoMIP.jpg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392488"/>
            <a:ext cx="1638871" cy="1556792"/>
          </a:xfrm>
          <a:prstGeom prst="rect">
            <a:avLst/>
          </a:prstGeom>
        </p:spPr>
      </p:pic>
      <p:sp>
        <p:nvSpPr>
          <p:cNvPr id="38" name="Freccia a destra 43"/>
          <p:cNvSpPr/>
          <p:nvPr/>
        </p:nvSpPr>
        <p:spPr>
          <a:xfrm rot="12866164">
            <a:off x="3333355" y="3578645"/>
            <a:ext cx="433808" cy="179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Titolo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rgbClr val="BFBFB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      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2699885" y="332656"/>
            <a:ext cx="3312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MIP: le attività</a:t>
            </a:r>
            <a:endParaRPr lang="it-IT" sz="4000" b="1" dirty="0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6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1691680" y="2348880"/>
            <a:ext cx="1872208" cy="15121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xmlns="" val="3241123152"/>
              </p:ext>
            </p:extLst>
          </p:nvPr>
        </p:nvGraphicFramePr>
        <p:xfrm>
          <a:off x="323528" y="2924944"/>
          <a:ext cx="129614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xmlns="" val="337281987"/>
              </p:ext>
            </p:extLst>
          </p:nvPr>
        </p:nvGraphicFramePr>
        <p:xfrm>
          <a:off x="4644008" y="3212976"/>
          <a:ext cx="187220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xmlns="" val="1719232754"/>
              </p:ext>
            </p:extLst>
          </p:nvPr>
        </p:nvGraphicFramePr>
        <p:xfrm>
          <a:off x="3491880" y="3861048"/>
          <a:ext cx="1224136" cy="263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xmlns="" val="2030293125"/>
              </p:ext>
            </p:extLst>
          </p:nvPr>
        </p:nvGraphicFramePr>
        <p:xfrm>
          <a:off x="1907704" y="2708920"/>
          <a:ext cx="151216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xmlns="" val="2041279992"/>
              </p:ext>
            </p:extLst>
          </p:nvPr>
        </p:nvGraphicFramePr>
        <p:xfrm>
          <a:off x="1835696" y="4149080"/>
          <a:ext cx="151216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4" name="Diagramma 13"/>
          <p:cNvGraphicFramePr/>
          <p:nvPr>
            <p:extLst>
              <p:ext uri="{D42A27DB-BD31-4B8C-83A1-F6EECF244321}">
                <p14:modId xmlns:p14="http://schemas.microsoft.com/office/powerpoint/2010/main" xmlns="" val="360448819"/>
              </p:ext>
            </p:extLst>
          </p:nvPr>
        </p:nvGraphicFramePr>
        <p:xfrm>
          <a:off x="7380312" y="2708920"/>
          <a:ext cx="151216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5" name="Diagramma 14"/>
          <p:cNvGraphicFramePr/>
          <p:nvPr>
            <p:extLst>
              <p:ext uri="{D42A27DB-BD31-4B8C-83A1-F6EECF244321}">
                <p14:modId xmlns:p14="http://schemas.microsoft.com/office/powerpoint/2010/main" xmlns="" val="1944084983"/>
              </p:ext>
            </p:extLst>
          </p:nvPr>
        </p:nvGraphicFramePr>
        <p:xfrm>
          <a:off x="3995936" y="2749112"/>
          <a:ext cx="1944216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44" name="Freccia a destra 43"/>
          <p:cNvSpPr/>
          <p:nvPr/>
        </p:nvSpPr>
        <p:spPr>
          <a:xfrm rot="16200000">
            <a:off x="2483768" y="378904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reccia a destra 44"/>
          <p:cNvSpPr/>
          <p:nvPr/>
        </p:nvSpPr>
        <p:spPr>
          <a:xfrm>
            <a:off x="1547664" y="306896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Freccia a destra 47"/>
          <p:cNvSpPr/>
          <p:nvPr/>
        </p:nvSpPr>
        <p:spPr>
          <a:xfrm>
            <a:off x="7164288" y="299695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Freccia a destra 48"/>
          <p:cNvSpPr/>
          <p:nvPr/>
        </p:nvSpPr>
        <p:spPr>
          <a:xfrm>
            <a:off x="3491880" y="306896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 rot="16200000">
            <a:off x="6300717" y="2761240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Indicazioni </a:t>
            </a:r>
          </a:p>
          <a:p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per il PUMS</a:t>
            </a:r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Freccia a destra 50"/>
          <p:cNvSpPr/>
          <p:nvPr/>
        </p:nvSpPr>
        <p:spPr>
          <a:xfrm>
            <a:off x="6084168" y="3015377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145642" y="16810"/>
            <a:ext cx="8890846" cy="2476086"/>
            <a:chOff x="145642" y="16810"/>
            <a:chExt cx="8890846" cy="2476086"/>
          </a:xfrm>
        </p:grpSpPr>
        <p:sp>
          <p:nvSpPr>
            <p:cNvPr id="2" name="Rettangolo arrotondato 1"/>
            <p:cNvSpPr>
              <a:spLocks/>
            </p:cNvSpPr>
            <p:nvPr/>
          </p:nvSpPr>
          <p:spPr>
            <a:xfrm>
              <a:off x="145642" y="116820"/>
              <a:ext cx="8890846" cy="216005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12" name="Diagramma 11"/>
            <p:cNvGraphicFramePr/>
            <p:nvPr>
              <p:extLst>
                <p:ext uri="{D42A27DB-BD31-4B8C-83A1-F6EECF244321}">
                  <p14:modId xmlns:p14="http://schemas.microsoft.com/office/powerpoint/2010/main" xmlns="" val="2888374792"/>
                </p:ext>
              </p:extLst>
            </p:nvPr>
          </p:nvGraphicFramePr>
          <p:xfrm>
            <a:off x="1907704" y="188640"/>
            <a:ext cx="1296144" cy="19442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8" r:lo="rId39" r:qs="rId40" r:cs="rId41"/>
            </a:graphicData>
          </a:graphic>
        </p:graphicFrame>
        <p:sp>
          <p:nvSpPr>
            <p:cNvPr id="39" name="Freccia a destra 38"/>
            <p:cNvSpPr/>
            <p:nvPr/>
          </p:nvSpPr>
          <p:spPr>
            <a:xfrm rot="5400000">
              <a:off x="6444208" y="2060848"/>
              <a:ext cx="720080" cy="144016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Freccia a destra 48"/>
            <p:cNvSpPr/>
            <p:nvPr/>
          </p:nvSpPr>
          <p:spPr>
            <a:xfrm>
              <a:off x="3275856" y="404664"/>
              <a:ext cx="288032" cy="144016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3635896" y="188640"/>
              <a:ext cx="1510228" cy="502950"/>
              <a:chOff x="0" y="0"/>
              <a:chExt cx="1510228" cy="862990"/>
            </a:xfrm>
          </p:grpSpPr>
          <p:sp>
            <p:nvSpPr>
              <p:cNvPr id="21" name="Rettangolo arrotondato 20"/>
              <p:cNvSpPr/>
              <p:nvPr/>
            </p:nvSpPr>
            <p:spPr>
              <a:xfrm>
                <a:off x="0" y="0"/>
                <a:ext cx="1510228" cy="86299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2" name="Rettangolo 21"/>
              <p:cNvSpPr/>
              <p:nvPr/>
            </p:nvSpPr>
            <p:spPr>
              <a:xfrm>
                <a:off x="25276" y="25276"/>
                <a:ext cx="1459676" cy="81243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28575" tIns="19050" rIns="28575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500" b="1" kern="1200" dirty="0" smtClean="0"/>
                  <a:t>5 World </a:t>
                </a:r>
                <a:r>
                  <a:rPr lang="it-IT" sz="1500" b="1" kern="1200" dirty="0" err="1" smtClean="0"/>
                  <a:t>cafè</a:t>
                </a:r>
                <a:endParaRPr lang="it-IT" sz="1500" b="1" kern="1200" dirty="0"/>
              </a:p>
            </p:txBody>
          </p:sp>
        </p:grpSp>
        <p:sp>
          <p:nvSpPr>
            <p:cNvPr id="23" name="Freccia a destra 48"/>
            <p:cNvSpPr/>
            <p:nvPr/>
          </p:nvSpPr>
          <p:spPr>
            <a:xfrm>
              <a:off x="5292080" y="404664"/>
              <a:ext cx="288032" cy="144016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4" name="Gruppo 23"/>
            <p:cNvGrpSpPr/>
            <p:nvPr/>
          </p:nvGrpSpPr>
          <p:grpSpPr>
            <a:xfrm>
              <a:off x="5652120" y="188640"/>
              <a:ext cx="1510228" cy="576064"/>
              <a:chOff x="0" y="0"/>
              <a:chExt cx="1510228" cy="862990"/>
            </a:xfrm>
          </p:grpSpPr>
          <p:sp>
            <p:nvSpPr>
              <p:cNvPr id="25" name="Rettangolo arrotondato 24"/>
              <p:cNvSpPr/>
              <p:nvPr/>
            </p:nvSpPr>
            <p:spPr>
              <a:xfrm>
                <a:off x="0" y="0"/>
                <a:ext cx="1510228" cy="86299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6" name="Rettangolo 25"/>
              <p:cNvSpPr/>
              <p:nvPr/>
            </p:nvSpPr>
            <p:spPr>
              <a:xfrm>
                <a:off x="25276" y="25276"/>
                <a:ext cx="1459676" cy="81243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28575" tIns="19050" rIns="28575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500" b="1" kern="1200" dirty="0" smtClean="0"/>
                  <a:t>Formazione </a:t>
                </a:r>
                <a:br>
                  <a:rPr lang="it-IT" sz="1500" b="1" kern="1200" dirty="0" smtClean="0"/>
                </a:br>
                <a:r>
                  <a:rPr lang="it-IT" sz="1500" b="1" kern="1200" dirty="0" smtClean="0"/>
                  <a:t>start up</a:t>
                </a:r>
                <a:endParaRPr lang="it-IT" sz="1500" b="1" kern="1200" dirty="0"/>
              </a:p>
            </p:txBody>
          </p:sp>
        </p:grpSp>
        <p:graphicFrame>
          <p:nvGraphicFramePr>
            <p:cNvPr id="27" name="Diagramma 26"/>
            <p:cNvGraphicFramePr/>
            <p:nvPr>
              <p:extLst>
                <p:ext uri="{D42A27DB-BD31-4B8C-83A1-F6EECF244321}">
                  <p14:modId xmlns:p14="http://schemas.microsoft.com/office/powerpoint/2010/main" xmlns="" val="3473152158"/>
                </p:ext>
              </p:extLst>
            </p:nvPr>
          </p:nvGraphicFramePr>
          <p:xfrm>
            <a:off x="7596336" y="16810"/>
            <a:ext cx="1080120" cy="8640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3" r:lo="rId44" r:qs="rId45" r:cs="rId46"/>
            </a:graphicData>
          </a:graphic>
        </p:graphicFrame>
        <p:sp>
          <p:nvSpPr>
            <p:cNvPr id="28" name="Freccia a destra 47"/>
            <p:cNvSpPr/>
            <p:nvPr/>
          </p:nvSpPr>
          <p:spPr>
            <a:xfrm>
              <a:off x="7236296" y="376850"/>
              <a:ext cx="288032" cy="144016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9" name="Immagine 28" descr="copertina.jpg"/>
            <p:cNvPicPr>
              <a:picLocks noChangeAspect="1"/>
            </p:cNvPicPr>
            <p:nvPr/>
          </p:nvPicPr>
          <p:blipFill rotWithShape="1">
            <a:blip r:embed="rId4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358" r="10978" b="36094"/>
            <a:stretch/>
          </p:blipFill>
          <p:spPr>
            <a:xfrm>
              <a:off x="6056993" y="1052736"/>
              <a:ext cx="1611351" cy="909688"/>
            </a:xfrm>
            <a:prstGeom prst="rect">
              <a:avLst/>
            </a:prstGeom>
          </p:spPr>
        </p:pic>
        <p:graphicFrame>
          <p:nvGraphicFramePr>
            <p:cNvPr id="30" name="Diagramma 29"/>
            <p:cNvGraphicFramePr/>
            <p:nvPr>
              <p:extLst>
                <p:ext uri="{D42A27DB-BD31-4B8C-83A1-F6EECF244321}">
                  <p14:modId xmlns:p14="http://schemas.microsoft.com/office/powerpoint/2010/main" xmlns="" val="732624774"/>
                </p:ext>
              </p:extLst>
            </p:nvPr>
          </p:nvGraphicFramePr>
          <p:xfrm>
            <a:off x="251520" y="24287"/>
            <a:ext cx="1296144" cy="8844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9" r:lo="rId50" r:qs="rId51" r:cs="rId52"/>
            </a:graphicData>
          </a:graphic>
        </p:graphicFrame>
        <p:sp>
          <p:nvSpPr>
            <p:cNvPr id="31" name="Freccia a destra 48"/>
            <p:cNvSpPr/>
            <p:nvPr/>
          </p:nvSpPr>
          <p:spPr>
            <a:xfrm>
              <a:off x="1619672" y="404664"/>
              <a:ext cx="288032" cy="144016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Immagine 3" descr="logoMIP.jpg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392488"/>
            <a:ext cx="1638871" cy="1556792"/>
          </a:xfrm>
          <a:prstGeom prst="rect">
            <a:avLst/>
          </a:prstGeom>
        </p:spPr>
      </p:pic>
      <p:sp>
        <p:nvSpPr>
          <p:cNvPr id="38" name="Freccia a destra 43"/>
          <p:cNvSpPr/>
          <p:nvPr/>
        </p:nvSpPr>
        <p:spPr>
          <a:xfrm rot="12866164">
            <a:off x="3333355" y="3578645"/>
            <a:ext cx="433808" cy="179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rgbClr val="BFBFB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     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131840" y="332656"/>
            <a:ext cx="3432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Comunicazione</a:t>
            </a:r>
            <a:endParaRPr lang="it-IT" sz="4000" b="1" dirty="0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8424" y="6484988"/>
            <a:ext cx="737860" cy="32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otMIP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38" y="1484784"/>
            <a:ext cx="4409646" cy="3126751"/>
          </a:xfrm>
          <a:prstGeom prst="rect">
            <a:avLst/>
          </a:prstGeom>
        </p:spPr>
      </p:pic>
      <p:pic>
        <p:nvPicPr>
          <p:cNvPr id="7" name="Immagine 6" descr="fbMIP.tif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538"/>
          <a:stretch/>
        </p:blipFill>
        <p:spPr>
          <a:xfrm>
            <a:off x="4627640" y="1484784"/>
            <a:ext cx="4516359" cy="2594157"/>
          </a:xfrm>
          <a:prstGeom prst="rect">
            <a:avLst/>
          </a:prstGeom>
        </p:spPr>
      </p:pic>
      <p:pic>
        <p:nvPicPr>
          <p:cNvPr id="9" name="Immagine 8" descr="questMIP.tif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349"/>
          <a:stretch/>
        </p:blipFill>
        <p:spPr>
          <a:xfrm>
            <a:off x="3779912" y="4469944"/>
            <a:ext cx="5364088" cy="241544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259632" y="6021288"/>
            <a:ext cx="252028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QUESTIONARIO</a:t>
            </a:r>
          </a:p>
          <a:p>
            <a:r>
              <a:rPr lang="it-IT" dirty="0" smtClean="0">
                <a:hlinkClick r:id="rId7"/>
              </a:rPr>
              <a:t>http</a:t>
            </a:r>
            <a:r>
              <a:rPr lang="it-IT" dirty="0">
                <a:hlinkClick r:id="rId7"/>
              </a:rPr>
              <a:t>://goo.gl/</a:t>
            </a:r>
            <a:r>
              <a:rPr lang="it-IT" dirty="0" smtClean="0">
                <a:hlinkClick r:id="rId7"/>
              </a:rPr>
              <a:t>YfT4H9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4653136"/>
            <a:ext cx="252028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OPEN TOSCANA</a:t>
            </a:r>
          </a:p>
          <a:p>
            <a:r>
              <a:rPr lang="it-IT" dirty="0">
                <a:hlinkClick r:id="rId8"/>
              </a:rPr>
              <a:t>http://goo.gl/</a:t>
            </a:r>
            <a:r>
              <a:rPr lang="it-IT" dirty="0" smtClean="0">
                <a:hlinkClick r:id="rId8"/>
              </a:rPr>
              <a:t>RNqAcM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516216" y="980728"/>
            <a:ext cx="252028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FACEBOOK</a:t>
            </a:r>
          </a:p>
          <a:p>
            <a:r>
              <a:rPr lang="it-IT" dirty="0">
                <a:hlinkClick r:id="rId9"/>
              </a:rPr>
              <a:t>https://goo.gl/</a:t>
            </a:r>
            <a:r>
              <a:rPr lang="it-IT" dirty="0" smtClean="0">
                <a:hlinkClick r:id="rId9"/>
              </a:rPr>
              <a:t>0M1a4o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666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rgbClr val="BFBFB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267744" y="332656"/>
            <a:ext cx="5351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laboratorio di </a:t>
            </a:r>
            <a:r>
              <a:rPr lang="it-IT" sz="4000" b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stasera: </a:t>
            </a:r>
            <a:endParaRPr lang="it-IT" sz="4000" b="1" dirty="0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Diagramma 10"/>
          <p:cNvGraphicFramePr/>
          <p:nvPr/>
        </p:nvGraphicFramePr>
        <p:xfrm>
          <a:off x="179512" y="2301271"/>
          <a:ext cx="5400600" cy="4152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6" name="Gruppo 25"/>
          <p:cNvGrpSpPr/>
          <p:nvPr/>
        </p:nvGrpSpPr>
        <p:grpSpPr>
          <a:xfrm>
            <a:off x="5436096" y="2564904"/>
            <a:ext cx="3600400" cy="3816424"/>
            <a:chOff x="5292080" y="1388969"/>
            <a:chExt cx="3600400" cy="3816424"/>
          </a:xfrm>
        </p:grpSpPr>
        <p:grpSp>
          <p:nvGrpSpPr>
            <p:cNvPr id="14" name="Gruppo 13"/>
            <p:cNvGrpSpPr/>
            <p:nvPr/>
          </p:nvGrpSpPr>
          <p:grpSpPr>
            <a:xfrm>
              <a:off x="5940152" y="3615407"/>
              <a:ext cx="2952328" cy="1589986"/>
              <a:chOff x="5868144" y="3327375"/>
              <a:chExt cx="2952328" cy="1589986"/>
            </a:xfrm>
          </p:grpSpPr>
          <p:sp>
            <p:nvSpPr>
              <p:cNvPr id="9" name="Rettangolo 8"/>
              <p:cNvSpPr/>
              <p:nvPr/>
            </p:nvSpPr>
            <p:spPr>
              <a:xfrm>
                <a:off x="5868144" y="3717032"/>
                <a:ext cx="2952328" cy="12003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it-IT" b="1" dirty="0" smtClean="0">
                    <a:solidFill>
                      <a:srgbClr val="FF0000"/>
                    </a:solidFill>
                  </a:rPr>
                  <a:t>Mobilità </a:t>
                </a:r>
                <a:r>
                  <a:rPr lang="it-IT" b="1" dirty="0" smtClean="0">
                    <a:solidFill>
                      <a:srgbClr val="FF0000"/>
                    </a:solidFill>
                  </a:rPr>
                  <a:t>collettiva e </a:t>
                </a:r>
                <a:r>
                  <a:rPr lang="it-IT" b="1" dirty="0" err="1" smtClean="0">
                    <a:solidFill>
                      <a:srgbClr val="FF0000"/>
                    </a:solidFill>
                  </a:rPr>
                  <a:t>sharing</a:t>
                </a:r>
                <a:r>
                  <a:rPr lang="it-IT" b="1" dirty="0" smtClean="0">
                    <a:solidFill>
                      <a:srgbClr val="FF0000"/>
                    </a:solidFill>
                  </a:rPr>
                  <a:t> (trasporto pubblico,  nuove forme di mobilità, </a:t>
                </a:r>
                <a:r>
                  <a:rPr lang="it-IT" b="1" dirty="0" err="1" smtClean="0">
                    <a:solidFill>
                      <a:srgbClr val="FF0000"/>
                    </a:solidFill>
                  </a:rPr>
                  <a:t>mobilità</a:t>
                </a:r>
                <a:r>
                  <a:rPr lang="it-IT" b="1" dirty="0" smtClean="0">
                    <a:solidFill>
                      <a:srgbClr val="FF0000"/>
                    </a:solidFill>
                  </a:rPr>
                  <a:t> elettrica)</a:t>
                </a:r>
                <a:endParaRPr lang="it-IT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CasellaDiTesto 12"/>
              <p:cNvSpPr txBox="1"/>
              <p:nvPr/>
            </p:nvSpPr>
            <p:spPr>
              <a:xfrm>
                <a:off x="5868144" y="3327375"/>
                <a:ext cx="29523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 smtClean="0">
                    <a:solidFill>
                      <a:srgbClr val="FF0000"/>
                    </a:solidFill>
                  </a:rPr>
                  <a:t>Oggi parliamo di:</a:t>
                </a:r>
                <a:endParaRPr lang="it-IT" sz="24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" name="Connettore 2 15"/>
            <p:cNvCxnSpPr>
              <a:stCxn id="9" idx="1"/>
            </p:cNvCxnSpPr>
            <p:nvPr/>
          </p:nvCxnSpPr>
          <p:spPr>
            <a:xfrm flipH="1" flipV="1">
              <a:off x="5292080" y="1388969"/>
              <a:ext cx="648072" cy="32162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>
              <a:stCxn id="9" idx="1"/>
            </p:cNvCxnSpPr>
            <p:nvPr/>
          </p:nvCxnSpPr>
          <p:spPr>
            <a:xfrm flipH="1" flipV="1">
              <a:off x="5292080" y="2901137"/>
              <a:ext cx="648072" cy="170409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o 30"/>
          <p:cNvGrpSpPr/>
          <p:nvPr/>
        </p:nvGrpSpPr>
        <p:grpSpPr>
          <a:xfrm>
            <a:off x="5580112" y="1890698"/>
            <a:ext cx="3600400" cy="1754326"/>
            <a:chOff x="5580112" y="1890698"/>
            <a:chExt cx="3600400" cy="1754326"/>
          </a:xfrm>
        </p:grpSpPr>
        <p:cxnSp>
          <p:nvCxnSpPr>
            <p:cNvPr id="23" name="Connettore 2 22"/>
            <p:cNvCxnSpPr/>
            <p:nvPr/>
          </p:nvCxnSpPr>
          <p:spPr>
            <a:xfrm>
              <a:off x="5580112" y="2564904"/>
              <a:ext cx="576064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DiTesto 27"/>
            <p:cNvSpPr txBox="1"/>
            <p:nvPr/>
          </p:nvSpPr>
          <p:spPr>
            <a:xfrm>
              <a:off x="6192688" y="1890698"/>
              <a:ext cx="29878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it-IT" b="1" dirty="0" smtClean="0">
                  <a:solidFill>
                    <a:srgbClr val="FF0000"/>
                  </a:solidFill>
                </a:rPr>
                <a:t>LAM urbana - extraurbana</a:t>
              </a:r>
            </a:p>
            <a:p>
              <a:pPr>
                <a:buFont typeface="Arial" pitchFamily="34" charset="0"/>
                <a:buChar char="•"/>
              </a:pPr>
              <a:r>
                <a:rPr lang="it-IT" b="1" dirty="0" smtClean="0">
                  <a:solidFill>
                    <a:srgbClr val="FF0000"/>
                  </a:solidFill>
                </a:rPr>
                <a:t>Altri bus urbani e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extraurb</a:t>
              </a:r>
              <a:r>
                <a:rPr lang="it-IT" b="1" dirty="0" smtClean="0">
                  <a:solidFill>
                    <a:srgbClr val="FF0000"/>
                  </a:solidFill>
                </a:rPr>
                <a:t>.</a:t>
              </a:r>
            </a:p>
            <a:p>
              <a:pPr>
                <a:buFont typeface="Arial" pitchFamily="34" charset="0"/>
                <a:buChar char="•"/>
              </a:pPr>
              <a:r>
                <a:rPr lang="it-IT" b="1" dirty="0" smtClean="0">
                  <a:solidFill>
                    <a:srgbClr val="FF0000"/>
                  </a:solidFill>
                </a:rPr>
                <a:t>Treno</a:t>
              </a:r>
            </a:p>
            <a:p>
              <a:pPr>
                <a:buFont typeface="Arial" pitchFamily="34" charset="0"/>
                <a:buChar char="•"/>
              </a:pPr>
              <a:r>
                <a:rPr lang="it-IT" b="1" dirty="0" smtClean="0">
                  <a:solidFill>
                    <a:srgbClr val="FF0000"/>
                  </a:solidFill>
                </a:rPr>
                <a:t>Taxi</a:t>
              </a:r>
            </a:p>
            <a:p>
              <a:pPr>
                <a:buFont typeface="Arial" pitchFamily="34" charset="0"/>
                <a:buChar char="•"/>
              </a:pPr>
              <a:r>
                <a:rPr lang="it-IT" b="1" dirty="0" err="1" smtClean="0">
                  <a:solidFill>
                    <a:srgbClr val="FF0000"/>
                  </a:solidFill>
                </a:rPr>
                <a:t>Car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sharing</a:t>
              </a:r>
              <a:endParaRPr lang="it-IT" b="1" dirty="0" smtClean="0">
                <a:solidFill>
                  <a:srgbClr val="FF0000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it-IT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7182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701</Words>
  <Application>Microsoft Office PowerPoint</Application>
  <PresentationFormat>Presentazione su schermo (4:3)</PresentationFormat>
  <Paragraphs>182</Paragraphs>
  <Slides>11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Diapositiva 2</vt:lpstr>
      <vt:lpstr>PUMS “…l’APPROCCIO PARTECIPATIVO”</vt:lpstr>
      <vt:lpstr>.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Daniele Mirani</dc:creator>
  <cp:lastModifiedBy>Simurg</cp:lastModifiedBy>
  <cp:revision>63</cp:revision>
  <dcterms:created xsi:type="dcterms:W3CDTF">2015-10-28T11:55:16Z</dcterms:created>
  <dcterms:modified xsi:type="dcterms:W3CDTF">2016-03-11T13:57:21Z</dcterms:modified>
</cp:coreProperties>
</file>